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media/image1.jpeg" ContentType="image/jpeg"/>
  <Override PartName="/ppt/media/image2.jpeg" ContentType="image/jpeg"/>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media/image3.jpeg" ContentType="image/jpeg"/>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Lst>
  <p:sldSz cx="9144000" cy="51435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Arial"/>
      </a:defRPr>
    </a:lvl1pPr>
    <a:lvl2pPr marL="0" marR="0" indent="45720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Arial"/>
      </a:defRPr>
    </a:lvl2pPr>
    <a:lvl3pPr marL="0" marR="0" indent="91440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Arial"/>
      </a:defRPr>
    </a:lvl3pPr>
    <a:lvl4pPr marL="0" marR="0" indent="137160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Arial"/>
      </a:defRPr>
    </a:lvl4pPr>
    <a:lvl5pPr marL="0" marR="0" indent="182880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Arial"/>
      </a:defRPr>
    </a:lvl5pPr>
    <a:lvl6pPr marL="0" marR="0" indent="228600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Arial"/>
      </a:defRPr>
    </a:lvl6pPr>
    <a:lvl7pPr marL="0" marR="0" indent="274320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Arial"/>
      </a:defRPr>
    </a:lvl7pPr>
    <a:lvl8pPr marL="0" marR="0" indent="320040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Arial"/>
      </a:defRPr>
    </a:lvl8pPr>
    <a:lvl9pPr marL="0" marR="0" indent="365760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Arial"/>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FD7E7"/>
          </a:solidFill>
        </a:fill>
      </a:tcStyle>
    </a:wholeTbl>
    <a:band2H>
      <a:tcTxStyle b="def" i="def"/>
      <a:tcStyle>
        <a:tcBdr/>
        <a:fill>
          <a:solidFill>
            <a:srgbClr val="E8ECF4"/>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EE7D0"/>
          </a:solidFill>
        </a:fill>
      </a:tcStyle>
    </a:wholeTbl>
    <a:band2H>
      <a:tcTxStyle b="def" i="def"/>
      <a:tcStyle>
        <a:tcBdr/>
        <a:fill>
          <a:solidFill>
            <a:srgbClr val="EFF3E9"/>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CDCCE"/>
          </a:solidFill>
        </a:fill>
      </a:tcStyle>
    </a:wholeTbl>
    <a:band2H>
      <a:tcTxStyle b="def" i="def"/>
      <a:tcStyle>
        <a:tcBdr/>
        <a:fill>
          <a:solidFill>
            <a:srgbClr val="FDEEE8"/>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b="def" i="def"/>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b="def" i="def"/>
      <a:tcStyle>
        <a:tcBdr/>
        <a:fill>
          <a:solidFill>
            <a:srgbClr val="FFFFFF"/>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99" name="Shape 99"/>
          <p:cNvSpPr/>
          <p:nvPr>
            <p:ph type="sldImg"/>
          </p:nvPr>
        </p:nvSpPr>
        <p:spPr>
          <a:xfrm>
            <a:off x="1143000" y="685800"/>
            <a:ext cx="4572000" cy="3429000"/>
          </a:xfrm>
          <a:prstGeom prst="rect">
            <a:avLst/>
          </a:prstGeom>
        </p:spPr>
        <p:txBody>
          <a:bodyPr/>
          <a:lstStyle/>
          <a:p>
            <a:pPr/>
          </a:p>
        </p:txBody>
      </p:sp>
      <p:sp>
        <p:nvSpPr>
          <p:cNvPr id="100" name="Shape 100"/>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defRPr sz="1200">
        <a:latin typeface="+mn-lt"/>
        <a:ea typeface="+mn-ea"/>
        <a:cs typeface="+mn-cs"/>
        <a:sym typeface="Arial"/>
      </a:defRPr>
    </a:lvl1pPr>
    <a:lvl2pPr indent="228600" defTabSz="457200" latinLnBrk="0">
      <a:defRPr sz="1200">
        <a:latin typeface="+mn-lt"/>
        <a:ea typeface="+mn-ea"/>
        <a:cs typeface="+mn-cs"/>
        <a:sym typeface="Arial"/>
      </a:defRPr>
    </a:lvl2pPr>
    <a:lvl3pPr indent="457200" defTabSz="457200" latinLnBrk="0">
      <a:defRPr sz="1200">
        <a:latin typeface="+mn-lt"/>
        <a:ea typeface="+mn-ea"/>
        <a:cs typeface="+mn-cs"/>
        <a:sym typeface="Arial"/>
      </a:defRPr>
    </a:lvl3pPr>
    <a:lvl4pPr indent="685800" defTabSz="457200" latinLnBrk="0">
      <a:defRPr sz="1200">
        <a:latin typeface="+mn-lt"/>
        <a:ea typeface="+mn-ea"/>
        <a:cs typeface="+mn-cs"/>
        <a:sym typeface="Arial"/>
      </a:defRPr>
    </a:lvl4pPr>
    <a:lvl5pPr indent="914400" defTabSz="457200" latinLnBrk="0">
      <a:defRPr sz="1200">
        <a:latin typeface="+mn-lt"/>
        <a:ea typeface="+mn-ea"/>
        <a:cs typeface="+mn-cs"/>
        <a:sym typeface="Arial"/>
      </a:defRPr>
    </a:lvl5pPr>
    <a:lvl6pPr indent="1143000" defTabSz="457200" latinLnBrk="0">
      <a:defRPr sz="1200">
        <a:latin typeface="+mn-lt"/>
        <a:ea typeface="+mn-ea"/>
        <a:cs typeface="+mn-cs"/>
        <a:sym typeface="Arial"/>
      </a:defRPr>
    </a:lvl6pPr>
    <a:lvl7pPr indent="1371600" defTabSz="457200" latinLnBrk="0">
      <a:defRPr sz="1200">
        <a:latin typeface="+mn-lt"/>
        <a:ea typeface="+mn-ea"/>
        <a:cs typeface="+mn-cs"/>
        <a:sym typeface="Arial"/>
      </a:defRPr>
    </a:lvl7pPr>
    <a:lvl8pPr indent="1600200" defTabSz="457200" latinLnBrk="0">
      <a:defRPr sz="1200">
        <a:latin typeface="+mn-lt"/>
        <a:ea typeface="+mn-ea"/>
        <a:cs typeface="+mn-cs"/>
        <a:sym typeface="Arial"/>
      </a:defRPr>
    </a:lvl8pPr>
    <a:lvl9pPr indent="1828800" defTabSz="457200" latinLnBrk="0">
      <a:defRPr sz="1200">
        <a:latin typeface="+mn-lt"/>
        <a:ea typeface="+mn-ea"/>
        <a:cs typeface="+mn-cs"/>
        <a:sym typeface="Arial"/>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 Id="rId3" Type="http://schemas.openxmlformats.org/officeDocument/2006/relationships/image" Target="../media/image3.jpeg"/></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1_Vuoto">
    <p:spTree>
      <p:nvGrpSpPr>
        <p:cNvPr id="1" name=""/>
        <p:cNvGrpSpPr/>
        <p:nvPr/>
      </p:nvGrpSpPr>
      <p:grpSpPr>
        <a:xfrm>
          <a:off x="0" y="0"/>
          <a:ext cx="0" cy="0"/>
          <a:chOff x="0" y="0"/>
          <a:chExt cx="0" cy="0"/>
        </a:xfrm>
      </p:grpSpPr>
      <p:sp>
        <p:nvSpPr>
          <p:cNvPr id="13" name="Numero diapositiva"/>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Diapositiva titolo">
    <p:spTree>
      <p:nvGrpSpPr>
        <p:cNvPr id="1" name=""/>
        <p:cNvGrpSpPr/>
        <p:nvPr/>
      </p:nvGrpSpPr>
      <p:grpSpPr>
        <a:xfrm>
          <a:off x="0" y="0"/>
          <a:ext cx="0" cy="0"/>
          <a:chOff x="0" y="0"/>
          <a:chExt cx="0" cy="0"/>
        </a:xfrm>
      </p:grpSpPr>
      <p:pic>
        <p:nvPicPr>
          <p:cNvPr id="20" name="Immagine 5" descr="Immagine 5"/>
          <p:cNvPicPr>
            <a:picLocks noChangeAspect="1"/>
          </p:cNvPicPr>
          <p:nvPr/>
        </p:nvPicPr>
        <p:blipFill>
          <a:blip r:embed="rId2">
            <a:extLst/>
          </a:blip>
          <a:stretch>
            <a:fillRect/>
          </a:stretch>
        </p:blipFill>
        <p:spPr>
          <a:xfrm>
            <a:off x="0" y="0"/>
            <a:ext cx="9144000" cy="5143500"/>
          </a:xfrm>
          <a:prstGeom prst="rect">
            <a:avLst/>
          </a:prstGeom>
          <a:ln w="12700">
            <a:miter lim="400000"/>
          </a:ln>
        </p:spPr>
      </p:pic>
      <p:pic>
        <p:nvPicPr>
          <p:cNvPr id="21" name="Immagine 4" descr="Immagine 4"/>
          <p:cNvPicPr>
            <a:picLocks noChangeAspect="1"/>
          </p:cNvPicPr>
          <p:nvPr/>
        </p:nvPicPr>
        <p:blipFill>
          <a:blip r:embed="rId3">
            <a:extLst/>
          </a:blip>
          <a:stretch>
            <a:fillRect/>
          </a:stretch>
        </p:blipFill>
        <p:spPr>
          <a:xfrm>
            <a:off x="0" y="0"/>
            <a:ext cx="9144000" cy="5143500"/>
          </a:xfrm>
          <a:prstGeom prst="rect">
            <a:avLst/>
          </a:prstGeom>
          <a:ln w="12700">
            <a:miter lim="400000"/>
          </a:ln>
        </p:spPr>
      </p:pic>
      <p:sp>
        <p:nvSpPr>
          <p:cNvPr id="22" name="Titolo Testo"/>
          <p:cNvSpPr txBox="1"/>
          <p:nvPr>
            <p:ph type="title"/>
          </p:nvPr>
        </p:nvSpPr>
        <p:spPr>
          <a:xfrm>
            <a:off x="685800" y="3126814"/>
            <a:ext cx="7772400" cy="1102520"/>
          </a:xfrm>
          <a:prstGeom prst="rect">
            <a:avLst/>
          </a:prstGeom>
        </p:spPr>
        <p:txBody>
          <a:bodyPr/>
          <a:lstStyle>
            <a:lvl1pPr algn="ctr">
              <a:defRPr sz="4000"/>
            </a:lvl1pPr>
          </a:lstStyle>
          <a:p>
            <a:pPr/>
            <a:r>
              <a:t>Titolo Testo</a:t>
            </a:r>
          </a:p>
        </p:txBody>
      </p:sp>
      <p:sp>
        <p:nvSpPr>
          <p:cNvPr id="23" name="Corpo livello uno…"/>
          <p:cNvSpPr txBox="1"/>
          <p:nvPr>
            <p:ph type="body" sz="quarter" idx="1"/>
          </p:nvPr>
        </p:nvSpPr>
        <p:spPr>
          <a:xfrm>
            <a:off x="685800" y="4431115"/>
            <a:ext cx="7772400" cy="510603"/>
          </a:xfrm>
          <a:prstGeom prst="rect">
            <a:avLst/>
          </a:prstGeom>
        </p:spPr>
        <p:txBody>
          <a:bodyPr/>
          <a:lstStyle>
            <a:lvl1pPr marL="0" indent="0" algn="ctr">
              <a:spcBef>
                <a:spcPts val="300"/>
              </a:spcBef>
              <a:buSzTx/>
              <a:buFontTx/>
              <a:buNone/>
              <a:defRPr sz="1500">
                <a:solidFill>
                  <a:srgbClr val="888888"/>
                </a:solidFill>
              </a:defRPr>
            </a:lvl1pPr>
            <a:lvl2pPr marL="0" indent="457200" algn="ctr">
              <a:spcBef>
                <a:spcPts val="300"/>
              </a:spcBef>
              <a:buSzTx/>
              <a:buFontTx/>
              <a:buNone/>
              <a:defRPr sz="1500">
                <a:solidFill>
                  <a:srgbClr val="888888"/>
                </a:solidFill>
              </a:defRPr>
            </a:lvl2pPr>
            <a:lvl3pPr marL="0" indent="914400" algn="ctr">
              <a:spcBef>
                <a:spcPts val="300"/>
              </a:spcBef>
              <a:buSzTx/>
              <a:buFontTx/>
              <a:buNone/>
              <a:defRPr sz="1500">
                <a:solidFill>
                  <a:srgbClr val="888888"/>
                </a:solidFill>
              </a:defRPr>
            </a:lvl3pPr>
            <a:lvl4pPr marL="0" indent="1371600" algn="ctr">
              <a:spcBef>
                <a:spcPts val="300"/>
              </a:spcBef>
              <a:buSzTx/>
              <a:buFontTx/>
              <a:buNone/>
              <a:defRPr sz="1500">
                <a:solidFill>
                  <a:srgbClr val="888888"/>
                </a:solidFill>
              </a:defRPr>
            </a:lvl4pPr>
            <a:lvl5pPr marL="0" indent="1828800" algn="ctr">
              <a:spcBef>
                <a:spcPts val="300"/>
              </a:spcBef>
              <a:buSzTx/>
              <a:buFontTx/>
              <a:buNone/>
              <a:defRPr sz="1500">
                <a:solidFill>
                  <a:srgbClr val="888888"/>
                </a:solidFill>
              </a:defRPr>
            </a:lvl5pPr>
          </a:lstStyle>
          <a:p>
            <a:pPr/>
            <a:r>
              <a:t>Corpo livello uno</a:t>
            </a:r>
          </a:p>
          <a:p>
            <a:pPr lvl="1"/>
            <a:r>
              <a:t>Corpo livello due</a:t>
            </a:r>
          </a:p>
          <a:p>
            <a:pPr lvl="2"/>
            <a:r>
              <a:t>Corpo livello tre</a:t>
            </a:r>
          </a:p>
          <a:p>
            <a:pPr lvl="3"/>
            <a:r>
              <a:t>Corpo livello quattro</a:t>
            </a:r>
          </a:p>
          <a:p>
            <a:pPr lvl="4"/>
            <a:r>
              <a:t>Corpo livello cinque</a:t>
            </a:r>
          </a:p>
        </p:txBody>
      </p:sp>
      <p:sp>
        <p:nvSpPr>
          <p:cNvPr id="24" name="Numero diapositiva"/>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Titolo e contenuto">
    <p:spTree>
      <p:nvGrpSpPr>
        <p:cNvPr id="1" name=""/>
        <p:cNvGrpSpPr/>
        <p:nvPr/>
      </p:nvGrpSpPr>
      <p:grpSpPr>
        <a:xfrm>
          <a:off x="0" y="0"/>
          <a:ext cx="0" cy="0"/>
          <a:chOff x="0" y="0"/>
          <a:chExt cx="0" cy="0"/>
        </a:xfrm>
      </p:grpSpPr>
      <p:pic>
        <p:nvPicPr>
          <p:cNvPr id="31" name="Immagine 5" descr="Immagine 5"/>
          <p:cNvPicPr>
            <a:picLocks noChangeAspect="1"/>
          </p:cNvPicPr>
          <p:nvPr/>
        </p:nvPicPr>
        <p:blipFill>
          <a:blip r:embed="rId2">
            <a:extLst/>
          </a:blip>
          <a:stretch>
            <a:fillRect/>
          </a:stretch>
        </p:blipFill>
        <p:spPr>
          <a:xfrm>
            <a:off x="0" y="0"/>
            <a:ext cx="9144000" cy="5143500"/>
          </a:xfrm>
          <a:prstGeom prst="rect">
            <a:avLst/>
          </a:prstGeom>
          <a:ln w="12700">
            <a:miter lim="400000"/>
          </a:ln>
        </p:spPr>
      </p:pic>
      <p:sp>
        <p:nvSpPr>
          <p:cNvPr id="32" name="Titolo Testo"/>
          <p:cNvSpPr txBox="1"/>
          <p:nvPr>
            <p:ph type="title"/>
          </p:nvPr>
        </p:nvSpPr>
        <p:spPr>
          <a:xfrm>
            <a:off x="457200" y="205978"/>
            <a:ext cx="8229600" cy="857251"/>
          </a:xfrm>
          <a:prstGeom prst="rect">
            <a:avLst/>
          </a:prstGeom>
        </p:spPr>
        <p:txBody>
          <a:bodyPr/>
          <a:lstStyle/>
          <a:p>
            <a:pPr/>
            <a:r>
              <a:t>Titolo Testo</a:t>
            </a:r>
          </a:p>
        </p:txBody>
      </p:sp>
      <p:sp>
        <p:nvSpPr>
          <p:cNvPr id="33" name="Corpo livello uno…"/>
          <p:cNvSpPr txBox="1"/>
          <p:nvPr>
            <p:ph type="body" idx="1"/>
          </p:nvPr>
        </p:nvSpPr>
        <p:spPr>
          <a:xfrm>
            <a:off x="457200" y="1200150"/>
            <a:ext cx="8229600" cy="3394473"/>
          </a:xfrm>
          <a:prstGeom prst="rect">
            <a:avLst/>
          </a:prstGeom>
        </p:spPr>
        <p:txBody>
          <a:bodyPr/>
          <a:lstStyle/>
          <a:p>
            <a:pPr/>
            <a:r>
              <a:t>Corpo livello uno</a:t>
            </a:r>
          </a:p>
          <a:p>
            <a:pPr lvl="1"/>
            <a:r>
              <a:t>Corpo livello due</a:t>
            </a:r>
          </a:p>
          <a:p>
            <a:pPr lvl="2"/>
            <a:r>
              <a:t>Corpo livello tre</a:t>
            </a:r>
          </a:p>
          <a:p>
            <a:pPr lvl="3"/>
            <a:r>
              <a:t>Corpo livello quattro</a:t>
            </a:r>
          </a:p>
          <a:p>
            <a:pPr lvl="4"/>
            <a:r>
              <a:t>Corpo livello cinque</a:t>
            </a:r>
          </a:p>
        </p:txBody>
      </p:sp>
      <p:sp>
        <p:nvSpPr>
          <p:cNvPr id="34" name="Numero diapositiva"/>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Intestazione sezione">
    <p:spTree>
      <p:nvGrpSpPr>
        <p:cNvPr id="1" name=""/>
        <p:cNvGrpSpPr/>
        <p:nvPr/>
      </p:nvGrpSpPr>
      <p:grpSpPr>
        <a:xfrm>
          <a:off x="0" y="0"/>
          <a:ext cx="0" cy="0"/>
          <a:chOff x="0" y="0"/>
          <a:chExt cx="0" cy="0"/>
        </a:xfrm>
      </p:grpSpPr>
      <p:pic>
        <p:nvPicPr>
          <p:cNvPr id="41" name="Immagine 5" descr="Immagine 5"/>
          <p:cNvPicPr>
            <a:picLocks noChangeAspect="1"/>
          </p:cNvPicPr>
          <p:nvPr/>
        </p:nvPicPr>
        <p:blipFill>
          <a:blip r:embed="rId2">
            <a:extLst/>
          </a:blip>
          <a:stretch>
            <a:fillRect/>
          </a:stretch>
        </p:blipFill>
        <p:spPr>
          <a:xfrm>
            <a:off x="0" y="0"/>
            <a:ext cx="9144000" cy="5143500"/>
          </a:xfrm>
          <a:prstGeom prst="rect">
            <a:avLst/>
          </a:prstGeom>
          <a:ln w="12700">
            <a:miter lim="400000"/>
          </a:ln>
        </p:spPr>
      </p:pic>
      <p:sp>
        <p:nvSpPr>
          <p:cNvPr id="42" name="Titolo Testo"/>
          <p:cNvSpPr txBox="1"/>
          <p:nvPr>
            <p:ph type="title"/>
          </p:nvPr>
        </p:nvSpPr>
        <p:spPr>
          <a:xfrm>
            <a:off x="722312" y="3305176"/>
            <a:ext cx="7772401" cy="1021557"/>
          </a:xfrm>
          <a:prstGeom prst="rect">
            <a:avLst/>
          </a:prstGeom>
        </p:spPr>
        <p:txBody>
          <a:bodyPr anchor="t"/>
          <a:lstStyle>
            <a:lvl1pPr>
              <a:defRPr cap="all" sz="4000"/>
            </a:lvl1pPr>
          </a:lstStyle>
          <a:p>
            <a:pPr/>
            <a:r>
              <a:t>Titolo Testo</a:t>
            </a:r>
          </a:p>
        </p:txBody>
      </p:sp>
      <p:sp>
        <p:nvSpPr>
          <p:cNvPr id="43" name="Corpo livello uno…"/>
          <p:cNvSpPr txBox="1"/>
          <p:nvPr>
            <p:ph type="body" sz="quarter" idx="1"/>
          </p:nvPr>
        </p:nvSpPr>
        <p:spPr>
          <a:xfrm>
            <a:off x="722312" y="2180034"/>
            <a:ext cx="7772401" cy="1125141"/>
          </a:xfrm>
          <a:prstGeom prst="rect">
            <a:avLst/>
          </a:prstGeom>
        </p:spPr>
        <p:txBody>
          <a:bodyPr anchor="b"/>
          <a:lstStyle>
            <a:lvl1pPr marL="0" indent="0">
              <a:spcBef>
                <a:spcPts val="400"/>
              </a:spcBef>
              <a:buSzTx/>
              <a:buFontTx/>
              <a:buNone/>
              <a:defRPr sz="2000">
                <a:solidFill>
                  <a:srgbClr val="888888"/>
                </a:solidFill>
              </a:defRPr>
            </a:lvl1pPr>
            <a:lvl2pPr marL="0" indent="457200">
              <a:spcBef>
                <a:spcPts val="400"/>
              </a:spcBef>
              <a:buSzTx/>
              <a:buFontTx/>
              <a:buNone/>
              <a:defRPr sz="2000">
                <a:solidFill>
                  <a:srgbClr val="888888"/>
                </a:solidFill>
              </a:defRPr>
            </a:lvl2pPr>
            <a:lvl3pPr marL="0" indent="914400">
              <a:spcBef>
                <a:spcPts val="400"/>
              </a:spcBef>
              <a:buSzTx/>
              <a:buFontTx/>
              <a:buNone/>
              <a:defRPr sz="2000">
                <a:solidFill>
                  <a:srgbClr val="888888"/>
                </a:solidFill>
              </a:defRPr>
            </a:lvl3pPr>
            <a:lvl4pPr marL="0" indent="1371600">
              <a:spcBef>
                <a:spcPts val="400"/>
              </a:spcBef>
              <a:buSzTx/>
              <a:buFontTx/>
              <a:buNone/>
              <a:defRPr sz="2000">
                <a:solidFill>
                  <a:srgbClr val="888888"/>
                </a:solidFill>
              </a:defRPr>
            </a:lvl4pPr>
            <a:lvl5pPr marL="0" indent="1828800">
              <a:spcBef>
                <a:spcPts val="400"/>
              </a:spcBef>
              <a:buSzTx/>
              <a:buFontTx/>
              <a:buNone/>
              <a:defRPr sz="2000">
                <a:solidFill>
                  <a:srgbClr val="888888"/>
                </a:solidFill>
              </a:defRPr>
            </a:lvl5pPr>
          </a:lstStyle>
          <a:p>
            <a:pPr/>
            <a:r>
              <a:t>Corpo livello uno</a:t>
            </a:r>
          </a:p>
          <a:p>
            <a:pPr lvl="1"/>
            <a:r>
              <a:t>Corpo livello due</a:t>
            </a:r>
          </a:p>
          <a:p>
            <a:pPr lvl="2"/>
            <a:r>
              <a:t>Corpo livello tre</a:t>
            </a:r>
          </a:p>
          <a:p>
            <a:pPr lvl="3"/>
            <a:r>
              <a:t>Corpo livello quattro</a:t>
            </a:r>
          </a:p>
          <a:p>
            <a:pPr lvl="4"/>
            <a:r>
              <a:t>Corpo livello cinque</a:t>
            </a:r>
          </a:p>
        </p:txBody>
      </p:sp>
      <p:sp>
        <p:nvSpPr>
          <p:cNvPr id="44" name="Numero diapositiva"/>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Contenuto 2">
    <p:spTree>
      <p:nvGrpSpPr>
        <p:cNvPr id="1" name=""/>
        <p:cNvGrpSpPr/>
        <p:nvPr/>
      </p:nvGrpSpPr>
      <p:grpSpPr>
        <a:xfrm>
          <a:off x="0" y="0"/>
          <a:ext cx="0" cy="0"/>
          <a:chOff x="0" y="0"/>
          <a:chExt cx="0" cy="0"/>
        </a:xfrm>
      </p:grpSpPr>
      <p:pic>
        <p:nvPicPr>
          <p:cNvPr id="51" name="Immagine 5" descr="Immagine 5"/>
          <p:cNvPicPr>
            <a:picLocks noChangeAspect="1"/>
          </p:cNvPicPr>
          <p:nvPr/>
        </p:nvPicPr>
        <p:blipFill>
          <a:blip r:embed="rId2">
            <a:extLst/>
          </a:blip>
          <a:stretch>
            <a:fillRect/>
          </a:stretch>
        </p:blipFill>
        <p:spPr>
          <a:xfrm>
            <a:off x="0" y="0"/>
            <a:ext cx="9144000" cy="5143500"/>
          </a:xfrm>
          <a:prstGeom prst="rect">
            <a:avLst/>
          </a:prstGeom>
          <a:ln w="12700">
            <a:miter lim="400000"/>
          </a:ln>
        </p:spPr>
      </p:pic>
      <p:sp>
        <p:nvSpPr>
          <p:cNvPr id="52" name="Titolo Testo"/>
          <p:cNvSpPr txBox="1"/>
          <p:nvPr>
            <p:ph type="title"/>
          </p:nvPr>
        </p:nvSpPr>
        <p:spPr>
          <a:xfrm>
            <a:off x="457200" y="205978"/>
            <a:ext cx="8229600" cy="857251"/>
          </a:xfrm>
          <a:prstGeom prst="rect">
            <a:avLst/>
          </a:prstGeom>
        </p:spPr>
        <p:txBody>
          <a:bodyPr/>
          <a:lstStyle/>
          <a:p>
            <a:pPr/>
            <a:r>
              <a:t>Titolo Testo</a:t>
            </a:r>
          </a:p>
        </p:txBody>
      </p:sp>
      <p:sp>
        <p:nvSpPr>
          <p:cNvPr id="53" name="Corpo livello uno…"/>
          <p:cNvSpPr txBox="1"/>
          <p:nvPr>
            <p:ph type="body" sz="half" idx="1"/>
          </p:nvPr>
        </p:nvSpPr>
        <p:spPr>
          <a:xfrm>
            <a:off x="457200" y="1200150"/>
            <a:ext cx="4038600" cy="3394473"/>
          </a:xfrm>
          <a:prstGeom prst="rect">
            <a:avLst/>
          </a:prstGeom>
        </p:spPr>
        <p:txBody>
          <a:bodyPr/>
          <a:lstStyle>
            <a:lvl1pPr>
              <a:spcBef>
                <a:spcPts val="600"/>
              </a:spcBef>
              <a:defRPr sz="2800"/>
            </a:lvl1pPr>
            <a:lvl2pPr marL="790575" indent="-333375">
              <a:spcBef>
                <a:spcPts val="600"/>
              </a:spcBef>
              <a:defRPr sz="2800"/>
            </a:lvl2pPr>
            <a:lvl3pPr marL="1234439" indent="-320039">
              <a:spcBef>
                <a:spcPts val="600"/>
              </a:spcBef>
              <a:defRPr sz="2800"/>
            </a:lvl3pPr>
            <a:lvl4pPr marL="1727200" indent="-355600">
              <a:spcBef>
                <a:spcPts val="600"/>
              </a:spcBef>
              <a:defRPr sz="2800"/>
            </a:lvl4pPr>
            <a:lvl5pPr marL="2184400" indent="-355600">
              <a:spcBef>
                <a:spcPts val="600"/>
              </a:spcBef>
              <a:defRPr sz="2800"/>
            </a:lvl5pPr>
          </a:lstStyle>
          <a:p>
            <a:pPr/>
            <a:r>
              <a:t>Corpo livello uno</a:t>
            </a:r>
          </a:p>
          <a:p>
            <a:pPr lvl="1"/>
            <a:r>
              <a:t>Corpo livello due</a:t>
            </a:r>
          </a:p>
          <a:p>
            <a:pPr lvl="2"/>
            <a:r>
              <a:t>Corpo livello tre</a:t>
            </a:r>
          </a:p>
          <a:p>
            <a:pPr lvl="3"/>
            <a:r>
              <a:t>Corpo livello quattro</a:t>
            </a:r>
          </a:p>
          <a:p>
            <a:pPr lvl="4"/>
            <a:r>
              <a:t>Corpo livello cinque</a:t>
            </a:r>
          </a:p>
        </p:txBody>
      </p:sp>
      <p:sp>
        <p:nvSpPr>
          <p:cNvPr id="54" name="Numero diapositiva"/>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Solo titolo">
    <p:spTree>
      <p:nvGrpSpPr>
        <p:cNvPr id="1" name=""/>
        <p:cNvGrpSpPr/>
        <p:nvPr/>
      </p:nvGrpSpPr>
      <p:grpSpPr>
        <a:xfrm>
          <a:off x="0" y="0"/>
          <a:ext cx="0" cy="0"/>
          <a:chOff x="0" y="0"/>
          <a:chExt cx="0" cy="0"/>
        </a:xfrm>
      </p:grpSpPr>
      <p:pic>
        <p:nvPicPr>
          <p:cNvPr id="61" name="Immagine 5" descr="Immagine 5"/>
          <p:cNvPicPr>
            <a:picLocks noChangeAspect="1"/>
          </p:cNvPicPr>
          <p:nvPr/>
        </p:nvPicPr>
        <p:blipFill>
          <a:blip r:embed="rId2">
            <a:extLst/>
          </a:blip>
          <a:stretch>
            <a:fillRect/>
          </a:stretch>
        </p:blipFill>
        <p:spPr>
          <a:xfrm>
            <a:off x="0" y="0"/>
            <a:ext cx="9144000" cy="5143500"/>
          </a:xfrm>
          <a:prstGeom prst="rect">
            <a:avLst/>
          </a:prstGeom>
          <a:ln w="12700">
            <a:miter lim="400000"/>
          </a:ln>
        </p:spPr>
      </p:pic>
      <p:sp>
        <p:nvSpPr>
          <p:cNvPr id="62" name="Titolo Testo"/>
          <p:cNvSpPr txBox="1"/>
          <p:nvPr>
            <p:ph type="title"/>
          </p:nvPr>
        </p:nvSpPr>
        <p:spPr>
          <a:xfrm>
            <a:off x="457200" y="205978"/>
            <a:ext cx="8229600" cy="857251"/>
          </a:xfrm>
          <a:prstGeom prst="rect">
            <a:avLst/>
          </a:prstGeom>
        </p:spPr>
        <p:txBody>
          <a:bodyPr/>
          <a:lstStyle/>
          <a:p>
            <a:pPr/>
            <a:r>
              <a:t>Titolo Testo</a:t>
            </a:r>
          </a:p>
        </p:txBody>
      </p:sp>
      <p:sp>
        <p:nvSpPr>
          <p:cNvPr id="63" name="Numero diapositiva"/>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Vuoto">
    <p:spTree>
      <p:nvGrpSpPr>
        <p:cNvPr id="1" name=""/>
        <p:cNvGrpSpPr/>
        <p:nvPr/>
      </p:nvGrpSpPr>
      <p:grpSpPr>
        <a:xfrm>
          <a:off x="0" y="0"/>
          <a:ext cx="0" cy="0"/>
          <a:chOff x="0" y="0"/>
          <a:chExt cx="0" cy="0"/>
        </a:xfrm>
      </p:grpSpPr>
      <p:pic>
        <p:nvPicPr>
          <p:cNvPr id="70" name="Immagine 5" descr="Immagine 5"/>
          <p:cNvPicPr>
            <a:picLocks noChangeAspect="1"/>
          </p:cNvPicPr>
          <p:nvPr/>
        </p:nvPicPr>
        <p:blipFill>
          <a:blip r:embed="rId2">
            <a:extLst/>
          </a:blip>
          <a:stretch>
            <a:fillRect/>
          </a:stretch>
        </p:blipFill>
        <p:spPr>
          <a:xfrm>
            <a:off x="0" y="0"/>
            <a:ext cx="9144000" cy="5143500"/>
          </a:xfrm>
          <a:prstGeom prst="rect">
            <a:avLst/>
          </a:prstGeom>
          <a:ln w="12700">
            <a:miter lim="400000"/>
          </a:ln>
        </p:spPr>
      </p:pic>
      <p:sp>
        <p:nvSpPr>
          <p:cNvPr id="71" name="Numero diapositiva"/>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Contenuto con didascalia">
    <p:spTree>
      <p:nvGrpSpPr>
        <p:cNvPr id="1" name=""/>
        <p:cNvGrpSpPr/>
        <p:nvPr/>
      </p:nvGrpSpPr>
      <p:grpSpPr>
        <a:xfrm>
          <a:off x="0" y="0"/>
          <a:ext cx="0" cy="0"/>
          <a:chOff x="0" y="0"/>
          <a:chExt cx="0" cy="0"/>
        </a:xfrm>
      </p:grpSpPr>
      <p:pic>
        <p:nvPicPr>
          <p:cNvPr id="78" name="Immagine 5" descr="Immagine 5"/>
          <p:cNvPicPr>
            <a:picLocks noChangeAspect="1"/>
          </p:cNvPicPr>
          <p:nvPr/>
        </p:nvPicPr>
        <p:blipFill>
          <a:blip r:embed="rId2">
            <a:extLst/>
          </a:blip>
          <a:stretch>
            <a:fillRect/>
          </a:stretch>
        </p:blipFill>
        <p:spPr>
          <a:xfrm>
            <a:off x="0" y="0"/>
            <a:ext cx="9144000" cy="5143500"/>
          </a:xfrm>
          <a:prstGeom prst="rect">
            <a:avLst/>
          </a:prstGeom>
          <a:ln w="12700">
            <a:miter lim="400000"/>
          </a:ln>
        </p:spPr>
      </p:pic>
      <p:sp>
        <p:nvSpPr>
          <p:cNvPr id="79" name="Titolo Testo"/>
          <p:cNvSpPr txBox="1"/>
          <p:nvPr>
            <p:ph type="title"/>
          </p:nvPr>
        </p:nvSpPr>
        <p:spPr>
          <a:xfrm>
            <a:off x="457201" y="204786"/>
            <a:ext cx="3008314" cy="871539"/>
          </a:xfrm>
          <a:prstGeom prst="rect">
            <a:avLst/>
          </a:prstGeom>
        </p:spPr>
        <p:txBody>
          <a:bodyPr anchor="b"/>
          <a:lstStyle>
            <a:lvl1pPr>
              <a:defRPr sz="2000"/>
            </a:lvl1pPr>
          </a:lstStyle>
          <a:p>
            <a:pPr/>
            <a:r>
              <a:t>Titolo Testo</a:t>
            </a:r>
          </a:p>
        </p:txBody>
      </p:sp>
      <p:sp>
        <p:nvSpPr>
          <p:cNvPr id="80" name="Corpo livello uno…"/>
          <p:cNvSpPr txBox="1"/>
          <p:nvPr>
            <p:ph type="body" idx="1"/>
          </p:nvPr>
        </p:nvSpPr>
        <p:spPr>
          <a:xfrm>
            <a:off x="3575050" y="204788"/>
            <a:ext cx="5111750" cy="4389836"/>
          </a:xfrm>
          <a:prstGeom prst="rect">
            <a:avLst/>
          </a:prstGeom>
        </p:spPr>
        <p:txBody>
          <a:bodyPr/>
          <a:lstStyle/>
          <a:p>
            <a:pPr/>
            <a:r>
              <a:t>Corpo livello uno</a:t>
            </a:r>
          </a:p>
          <a:p>
            <a:pPr lvl="1"/>
            <a:r>
              <a:t>Corpo livello due</a:t>
            </a:r>
          </a:p>
          <a:p>
            <a:pPr lvl="2"/>
            <a:r>
              <a:t>Corpo livello tre</a:t>
            </a:r>
          </a:p>
          <a:p>
            <a:pPr lvl="3"/>
            <a:r>
              <a:t>Corpo livello quattro</a:t>
            </a:r>
          </a:p>
          <a:p>
            <a:pPr lvl="4"/>
            <a:r>
              <a:t>Corpo livello cinque</a:t>
            </a:r>
          </a:p>
        </p:txBody>
      </p:sp>
      <p:sp>
        <p:nvSpPr>
          <p:cNvPr id="81" name="Segnaposto testo 3"/>
          <p:cNvSpPr/>
          <p:nvPr>
            <p:ph type="body" sz="half" idx="21"/>
          </p:nvPr>
        </p:nvSpPr>
        <p:spPr>
          <a:xfrm>
            <a:off x="457200" y="1076326"/>
            <a:ext cx="3008315" cy="3518297"/>
          </a:xfrm>
          <a:prstGeom prst="rect">
            <a:avLst/>
          </a:prstGeom>
        </p:spPr>
        <p:txBody>
          <a:bodyPr/>
          <a:lstStyle/>
          <a:p>
            <a:pPr marL="0" indent="0">
              <a:spcBef>
                <a:spcPts val="300"/>
              </a:spcBef>
              <a:buSzTx/>
              <a:buFontTx/>
              <a:buNone/>
              <a:defRPr sz="1400"/>
            </a:pPr>
          </a:p>
        </p:txBody>
      </p:sp>
      <p:sp>
        <p:nvSpPr>
          <p:cNvPr id="82" name="Numero diapositiva"/>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Immagine con didascalia">
    <p:spTree>
      <p:nvGrpSpPr>
        <p:cNvPr id="1" name=""/>
        <p:cNvGrpSpPr/>
        <p:nvPr/>
      </p:nvGrpSpPr>
      <p:grpSpPr>
        <a:xfrm>
          <a:off x="0" y="0"/>
          <a:ext cx="0" cy="0"/>
          <a:chOff x="0" y="0"/>
          <a:chExt cx="0" cy="0"/>
        </a:xfrm>
      </p:grpSpPr>
      <p:pic>
        <p:nvPicPr>
          <p:cNvPr id="89" name="Immagine 5" descr="Immagine 5"/>
          <p:cNvPicPr>
            <a:picLocks noChangeAspect="1"/>
          </p:cNvPicPr>
          <p:nvPr/>
        </p:nvPicPr>
        <p:blipFill>
          <a:blip r:embed="rId2">
            <a:extLst/>
          </a:blip>
          <a:stretch>
            <a:fillRect/>
          </a:stretch>
        </p:blipFill>
        <p:spPr>
          <a:xfrm>
            <a:off x="0" y="0"/>
            <a:ext cx="9144000" cy="5143500"/>
          </a:xfrm>
          <a:prstGeom prst="rect">
            <a:avLst/>
          </a:prstGeom>
          <a:ln w="12700">
            <a:miter lim="400000"/>
          </a:ln>
        </p:spPr>
      </p:pic>
      <p:sp>
        <p:nvSpPr>
          <p:cNvPr id="90" name="Titolo Testo"/>
          <p:cNvSpPr txBox="1"/>
          <p:nvPr>
            <p:ph type="title"/>
          </p:nvPr>
        </p:nvSpPr>
        <p:spPr>
          <a:xfrm>
            <a:off x="1792288" y="3600450"/>
            <a:ext cx="5486401" cy="425054"/>
          </a:xfrm>
          <a:prstGeom prst="rect">
            <a:avLst/>
          </a:prstGeom>
        </p:spPr>
        <p:txBody>
          <a:bodyPr anchor="b"/>
          <a:lstStyle>
            <a:lvl1pPr>
              <a:defRPr sz="2000"/>
            </a:lvl1pPr>
          </a:lstStyle>
          <a:p>
            <a:pPr/>
            <a:r>
              <a:t>Titolo Testo</a:t>
            </a:r>
          </a:p>
        </p:txBody>
      </p:sp>
      <p:sp>
        <p:nvSpPr>
          <p:cNvPr id="91" name="Segnaposto immagine 2"/>
          <p:cNvSpPr/>
          <p:nvPr>
            <p:ph type="pic" sz="half" idx="21"/>
          </p:nvPr>
        </p:nvSpPr>
        <p:spPr>
          <a:xfrm>
            <a:off x="1792288" y="459581"/>
            <a:ext cx="5486401" cy="3086101"/>
          </a:xfrm>
          <a:prstGeom prst="rect">
            <a:avLst/>
          </a:prstGeom>
        </p:spPr>
        <p:txBody>
          <a:bodyPr lIns="91439" tIns="45719" rIns="91439" bIns="45719">
            <a:noAutofit/>
          </a:bodyPr>
          <a:lstStyle/>
          <a:p>
            <a:pPr/>
          </a:p>
        </p:txBody>
      </p:sp>
      <p:sp>
        <p:nvSpPr>
          <p:cNvPr id="92" name="Corpo livello uno…"/>
          <p:cNvSpPr txBox="1"/>
          <p:nvPr>
            <p:ph type="body" sz="quarter" idx="1"/>
          </p:nvPr>
        </p:nvSpPr>
        <p:spPr>
          <a:xfrm>
            <a:off x="1792288" y="4025503"/>
            <a:ext cx="5486401" cy="603648"/>
          </a:xfrm>
          <a:prstGeom prst="rect">
            <a:avLst/>
          </a:prstGeom>
        </p:spPr>
        <p:txBody>
          <a:bodyPr/>
          <a:lstStyle>
            <a:lvl1pPr marL="0" indent="0">
              <a:spcBef>
                <a:spcPts val="300"/>
              </a:spcBef>
              <a:buSzTx/>
              <a:buFontTx/>
              <a:buNone/>
              <a:defRPr sz="1400"/>
            </a:lvl1pPr>
            <a:lvl2pPr marL="0" indent="457200">
              <a:spcBef>
                <a:spcPts val="300"/>
              </a:spcBef>
              <a:buSzTx/>
              <a:buFontTx/>
              <a:buNone/>
              <a:defRPr sz="1400"/>
            </a:lvl2pPr>
            <a:lvl3pPr marL="0" indent="914400">
              <a:spcBef>
                <a:spcPts val="300"/>
              </a:spcBef>
              <a:buSzTx/>
              <a:buFontTx/>
              <a:buNone/>
              <a:defRPr sz="1400"/>
            </a:lvl3pPr>
            <a:lvl4pPr marL="0" indent="1371600">
              <a:spcBef>
                <a:spcPts val="300"/>
              </a:spcBef>
              <a:buSzTx/>
              <a:buFontTx/>
              <a:buNone/>
              <a:defRPr sz="1400"/>
            </a:lvl4pPr>
            <a:lvl5pPr marL="0" indent="1828800">
              <a:spcBef>
                <a:spcPts val="300"/>
              </a:spcBef>
              <a:buSzTx/>
              <a:buFontTx/>
              <a:buNone/>
              <a:defRPr sz="1400"/>
            </a:lvl5pPr>
          </a:lstStyle>
          <a:p>
            <a:pPr/>
            <a:r>
              <a:t>Corpo livello uno</a:t>
            </a:r>
          </a:p>
          <a:p>
            <a:pPr lvl="1"/>
            <a:r>
              <a:t>Corpo livello due</a:t>
            </a:r>
          </a:p>
          <a:p>
            <a:pPr lvl="2"/>
            <a:r>
              <a:t>Corpo livello tre</a:t>
            </a:r>
          </a:p>
          <a:p>
            <a:pPr lvl="3"/>
            <a:r>
              <a:t>Corpo livello quattro</a:t>
            </a:r>
          </a:p>
          <a:p>
            <a:pPr lvl="4"/>
            <a:r>
              <a:t>Corpo livello cinque</a:t>
            </a:r>
          </a:p>
        </p:txBody>
      </p:sp>
      <p:sp>
        <p:nvSpPr>
          <p:cNvPr id="93" name="Numero diapositiva"/>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jpeg"/><Relationship Id="rId3" Type="http://schemas.openxmlformats.org/officeDocument/2006/relationships/image" Target="../media/image2.jpeg"/><Relationship Id="rId4" Type="http://schemas.openxmlformats.org/officeDocument/2006/relationships/slideLayout" Target="../slideLayouts/slideLayout1.xml"/><Relationship Id="rId5" Type="http://schemas.openxmlformats.org/officeDocument/2006/relationships/slideLayout" Target="../slideLayouts/slideLayout2.xml"/><Relationship Id="rId6" Type="http://schemas.openxmlformats.org/officeDocument/2006/relationships/slideLayout" Target="../slideLayouts/slideLayout3.xml"/><Relationship Id="rId7" Type="http://schemas.openxmlformats.org/officeDocument/2006/relationships/slideLayout" Target="../slideLayouts/slideLayout4.xml"/><Relationship Id="rId8" Type="http://schemas.openxmlformats.org/officeDocument/2006/relationships/slideLayout" Target="../slideLayouts/slideLayout5.xml"/><Relationship Id="rId9" Type="http://schemas.openxmlformats.org/officeDocument/2006/relationships/slideLayout" Target="../slideLayouts/slideLayout6.xml"/><Relationship Id="rId10" Type="http://schemas.openxmlformats.org/officeDocument/2006/relationships/slideLayout" Target="../slideLayouts/slideLayout7.xml"/><Relationship Id="rId11" Type="http://schemas.openxmlformats.org/officeDocument/2006/relationships/slideLayout" Target="../slideLayouts/slideLayout8.xml"/><Relationship Id="rId12"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pic>
        <p:nvPicPr>
          <p:cNvPr id="2" name="Immagine 5" descr="Immagine 5"/>
          <p:cNvPicPr>
            <a:picLocks noChangeAspect="1"/>
          </p:cNvPicPr>
          <p:nvPr/>
        </p:nvPicPr>
        <p:blipFill>
          <a:blip r:embed="rId2">
            <a:extLst/>
          </a:blip>
          <a:stretch>
            <a:fillRect/>
          </a:stretch>
        </p:blipFill>
        <p:spPr>
          <a:xfrm>
            <a:off x="0" y="0"/>
            <a:ext cx="9144000" cy="5143500"/>
          </a:xfrm>
          <a:prstGeom prst="rect">
            <a:avLst/>
          </a:prstGeom>
          <a:ln w="12700">
            <a:miter lim="400000"/>
          </a:ln>
        </p:spPr>
      </p:pic>
      <p:pic>
        <p:nvPicPr>
          <p:cNvPr id="3" name="Immagine 2" descr="Immagine 2"/>
          <p:cNvPicPr>
            <a:picLocks noChangeAspect="1"/>
          </p:cNvPicPr>
          <p:nvPr/>
        </p:nvPicPr>
        <p:blipFill>
          <a:blip r:embed="rId3">
            <a:extLst/>
          </a:blip>
          <a:stretch>
            <a:fillRect/>
          </a:stretch>
        </p:blipFill>
        <p:spPr>
          <a:xfrm>
            <a:off x="0" y="0"/>
            <a:ext cx="9144000" cy="5143500"/>
          </a:xfrm>
          <a:prstGeom prst="rect">
            <a:avLst/>
          </a:prstGeom>
          <a:ln w="12700">
            <a:miter lim="400000"/>
          </a:ln>
        </p:spPr>
      </p:pic>
      <p:sp>
        <p:nvSpPr>
          <p:cNvPr id="4" name="Titolo Testo"/>
          <p:cNvSpPr txBox="1"/>
          <p:nvPr>
            <p:ph type="title"/>
          </p:nvPr>
        </p:nvSpPr>
        <p:spPr>
          <a:xfrm>
            <a:off x="457200" y="69056"/>
            <a:ext cx="8229600" cy="1131094"/>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p>
            <a:pPr/>
            <a:r>
              <a:t>Titolo Testo</a:t>
            </a:r>
          </a:p>
        </p:txBody>
      </p:sp>
      <p:sp>
        <p:nvSpPr>
          <p:cNvPr id="5" name="Corpo livello uno…"/>
          <p:cNvSpPr txBox="1"/>
          <p:nvPr>
            <p:ph type="body" idx="1"/>
          </p:nvPr>
        </p:nvSpPr>
        <p:spPr>
          <a:xfrm>
            <a:off x="457200" y="1200150"/>
            <a:ext cx="8229600" cy="3943350"/>
          </a:xfrm>
          <a:prstGeom prst="rect">
            <a:avLst/>
          </a:prstGeom>
          <a:ln w="12700">
            <a:miter lim="400000"/>
          </a:ln>
          <a:extLst>
            <a:ext uri="{C572A759-6A51-4108-AA02-DFA0A04FC94B}">
              <ma14:wrappingTextBoxFlag xmlns:ma14="http://schemas.microsoft.com/office/mac/drawingml/2011/main" val="1"/>
            </a:ext>
          </a:extLst>
        </p:spPr>
        <p:txBody>
          <a:bodyPr lIns="0" tIns="0" rIns="0" bIns="0">
            <a:normAutofit fontScale="100000" lnSpcReduction="0"/>
          </a:bodyPr>
          <a:lstStyle/>
          <a:p>
            <a:pPr/>
            <a:r>
              <a:t>Corpo livello uno</a:t>
            </a:r>
          </a:p>
          <a:p>
            <a:pPr lvl="1"/>
            <a:r>
              <a:t>Corpo livello due</a:t>
            </a:r>
          </a:p>
          <a:p>
            <a:pPr lvl="2"/>
            <a:r>
              <a:t>Corpo livello tre</a:t>
            </a:r>
          </a:p>
          <a:p>
            <a:pPr lvl="3"/>
            <a:r>
              <a:t>Corpo livello quattro</a:t>
            </a:r>
          </a:p>
          <a:p>
            <a:pPr lvl="4"/>
            <a:r>
              <a:t>Corpo livello cinque</a:t>
            </a:r>
          </a:p>
        </p:txBody>
      </p:sp>
      <p:sp>
        <p:nvSpPr>
          <p:cNvPr id="6" name="Numero diapositiva"/>
          <p:cNvSpPr txBox="1"/>
          <p:nvPr>
            <p:ph type="sldNum" sz="quarter" idx="2"/>
          </p:nvPr>
        </p:nvSpPr>
        <p:spPr>
          <a:xfrm>
            <a:off x="4419600" y="4627562"/>
            <a:ext cx="2133600" cy="279401"/>
          </a:xfrm>
          <a:prstGeom prst="rect">
            <a:avLst/>
          </a:prstGeom>
          <a:ln w="12700">
            <a:miter lim="400000"/>
          </a:ln>
        </p:spPr>
        <p:txBody>
          <a:bodyPr wrap="none" lIns="45719" rIns="45719" anchor="ctr">
            <a:spAutoFit/>
          </a:bodyPr>
          <a:lstStyle>
            <a:lvl1pPr algn="r">
              <a:defRPr sz="1200"/>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4"/>
    <p:sldLayoutId id="2147483650" r:id="rId5"/>
    <p:sldLayoutId id="2147483651" r:id="rId6"/>
    <p:sldLayoutId id="2147483652" r:id="rId7"/>
    <p:sldLayoutId id="2147483653" r:id="rId8"/>
    <p:sldLayoutId id="2147483654" r:id="rId9"/>
    <p:sldLayoutId id="2147483655" r:id="rId10"/>
    <p:sldLayoutId id="2147483656" r:id="rId11"/>
    <p:sldLayoutId id="2147483657" r:id="rId12"/>
  </p:sldLayoutIdLst>
  <p:transition xmlns:p14="http://schemas.microsoft.com/office/powerpoint/2010/main" spd="med" advClick="1"/>
  <p:txStyles>
    <p:titleStyle>
      <a:lvl1pPr marL="0" marR="0" indent="0" algn="l" defTabSz="457200" rtl="0" latinLnBrk="0">
        <a:lnSpc>
          <a:spcPct val="100000"/>
        </a:lnSpc>
        <a:spcBef>
          <a:spcPts val="0"/>
        </a:spcBef>
        <a:spcAft>
          <a:spcPts val="0"/>
        </a:spcAft>
        <a:buClrTx/>
        <a:buSzTx/>
        <a:buFontTx/>
        <a:buNone/>
        <a:tabLst/>
        <a:defRPr b="1" baseline="0" cap="none" i="0" spc="0" strike="noStrike" sz="3500" u="none">
          <a:solidFill>
            <a:srgbClr val="1F497D"/>
          </a:solidFill>
          <a:uFillTx/>
          <a:latin typeface="+mn-lt"/>
          <a:ea typeface="+mn-ea"/>
          <a:cs typeface="+mn-cs"/>
          <a:sym typeface="Arial"/>
        </a:defRPr>
      </a:lvl1pPr>
      <a:lvl2pPr marL="0" marR="0" indent="0" algn="l" defTabSz="457200" rtl="0" latinLnBrk="0">
        <a:lnSpc>
          <a:spcPct val="100000"/>
        </a:lnSpc>
        <a:spcBef>
          <a:spcPts val="0"/>
        </a:spcBef>
        <a:spcAft>
          <a:spcPts val="0"/>
        </a:spcAft>
        <a:buClrTx/>
        <a:buSzTx/>
        <a:buFontTx/>
        <a:buNone/>
        <a:tabLst/>
        <a:defRPr b="1" baseline="0" cap="none" i="0" spc="0" strike="noStrike" sz="3500" u="none">
          <a:solidFill>
            <a:srgbClr val="1F497D"/>
          </a:solidFill>
          <a:uFillTx/>
          <a:latin typeface="+mn-lt"/>
          <a:ea typeface="+mn-ea"/>
          <a:cs typeface="+mn-cs"/>
          <a:sym typeface="Arial"/>
        </a:defRPr>
      </a:lvl2pPr>
      <a:lvl3pPr marL="0" marR="0" indent="0" algn="l" defTabSz="457200" rtl="0" latinLnBrk="0">
        <a:lnSpc>
          <a:spcPct val="100000"/>
        </a:lnSpc>
        <a:spcBef>
          <a:spcPts val="0"/>
        </a:spcBef>
        <a:spcAft>
          <a:spcPts val="0"/>
        </a:spcAft>
        <a:buClrTx/>
        <a:buSzTx/>
        <a:buFontTx/>
        <a:buNone/>
        <a:tabLst/>
        <a:defRPr b="1" baseline="0" cap="none" i="0" spc="0" strike="noStrike" sz="3500" u="none">
          <a:solidFill>
            <a:srgbClr val="1F497D"/>
          </a:solidFill>
          <a:uFillTx/>
          <a:latin typeface="+mn-lt"/>
          <a:ea typeface="+mn-ea"/>
          <a:cs typeface="+mn-cs"/>
          <a:sym typeface="Arial"/>
        </a:defRPr>
      </a:lvl3pPr>
      <a:lvl4pPr marL="0" marR="0" indent="0" algn="l" defTabSz="457200" rtl="0" latinLnBrk="0">
        <a:lnSpc>
          <a:spcPct val="100000"/>
        </a:lnSpc>
        <a:spcBef>
          <a:spcPts val="0"/>
        </a:spcBef>
        <a:spcAft>
          <a:spcPts val="0"/>
        </a:spcAft>
        <a:buClrTx/>
        <a:buSzTx/>
        <a:buFontTx/>
        <a:buNone/>
        <a:tabLst/>
        <a:defRPr b="1" baseline="0" cap="none" i="0" spc="0" strike="noStrike" sz="3500" u="none">
          <a:solidFill>
            <a:srgbClr val="1F497D"/>
          </a:solidFill>
          <a:uFillTx/>
          <a:latin typeface="+mn-lt"/>
          <a:ea typeface="+mn-ea"/>
          <a:cs typeface="+mn-cs"/>
          <a:sym typeface="Arial"/>
        </a:defRPr>
      </a:lvl4pPr>
      <a:lvl5pPr marL="0" marR="0" indent="0" algn="l" defTabSz="457200" rtl="0" latinLnBrk="0">
        <a:lnSpc>
          <a:spcPct val="100000"/>
        </a:lnSpc>
        <a:spcBef>
          <a:spcPts val="0"/>
        </a:spcBef>
        <a:spcAft>
          <a:spcPts val="0"/>
        </a:spcAft>
        <a:buClrTx/>
        <a:buSzTx/>
        <a:buFontTx/>
        <a:buNone/>
        <a:tabLst/>
        <a:defRPr b="1" baseline="0" cap="none" i="0" spc="0" strike="noStrike" sz="3500" u="none">
          <a:solidFill>
            <a:srgbClr val="1F497D"/>
          </a:solidFill>
          <a:uFillTx/>
          <a:latin typeface="+mn-lt"/>
          <a:ea typeface="+mn-ea"/>
          <a:cs typeface="+mn-cs"/>
          <a:sym typeface="Arial"/>
        </a:defRPr>
      </a:lvl5pPr>
      <a:lvl6pPr marL="0" marR="0" indent="0" algn="l" defTabSz="457200" rtl="0" latinLnBrk="0">
        <a:lnSpc>
          <a:spcPct val="100000"/>
        </a:lnSpc>
        <a:spcBef>
          <a:spcPts val="0"/>
        </a:spcBef>
        <a:spcAft>
          <a:spcPts val="0"/>
        </a:spcAft>
        <a:buClrTx/>
        <a:buSzTx/>
        <a:buFontTx/>
        <a:buNone/>
        <a:tabLst/>
        <a:defRPr b="1" baseline="0" cap="none" i="0" spc="0" strike="noStrike" sz="3500" u="none">
          <a:solidFill>
            <a:srgbClr val="1F497D"/>
          </a:solidFill>
          <a:uFillTx/>
          <a:latin typeface="+mn-lt"/>
          <a:ea typeface="+mn-ea"/>
          <a:cs typeface="+mn-cs"/>
          <a:sym typeface="Arial"/>
        </a:defRPr>
      </a:lvl6pPr>
      <a:lvl7pPr marL="0" marR="0" indent="0" algn="l" defTabSz="457200" rtl="0" latinLnBrk="0">
        <a:lnSpc>
          <a:spcPct val="100000"/>
        </a:lnSpc>
        <a:spcBef>
          <a:spcPts val="0"/>
        </a:spcBef>
        <a:spcAft>
          <a:spcPts val="0"/>
        </a:spcAft>
        <a:buClrTx/>
        <a:buSzTx/>
        <a:buFontTx/>
        <a:buNone/>
        <a:tabLst/>
        <a:defRPr b="1" baseline="0" cap="none" i="0" spc="0" strike="noStrike" sz="3500" u="none">
          <a:solidFill>
            <a:srgbClr val="1F497D"/>
          </a:solidFill>
          <a:uFillTx/>
          <a:latin typeface="+mn-lt"/>
          <a:ea typeface="+mn-ea"/>
          <a:cs typeface="+mn-cs"/>
          <a:sym typeface="Arial"/>
        </a:defRPr>
      </a:lvl7pPr>
      <a:lvl8pPr marL="0" marR="0" indent="0" algn="l" defTabSz="457200" rtl="0" latinLnBrk="0">
        <a:lnSpc>
          <a:spcPct val="100000"/>
        </a:lnSpc>
        <a:spcBef>
          <a:spcPts val="0"/>
        </a:spcBef>
        <a:spcAft>
          <a:spcPts val="0"/>
        </a:spcAft>
        <a:buClrTx/>
        <a:buSzTx/>
        <a:buFontTx/>
        <a:buNone/>
        <a:tabLst/>
        <a:defRPr b="1" baseline="0" cap="none" i="0" spc="0" strike="noStrike" sz="3500" u="none">
          <a:solidFill>
            <a:srgbClr val="1F497D"/>
          </a:solidFill>
          <a:uFillTx/>
          <a:latin typeface="+mn-lt"/>
          <a:ea typeface="+mn-ea"/>
          <a:cs typeface="+mn-cs"/>
          <a:sym typeface="Arial"/>
        </a:defRPr>
      </a:lvl8pPr>
      <a:lvl9pPr marL="0" marR="0" indent="0" algn="l" defTabSz="457200" rtl="0" latinLnBrk="0">
        <a:lnSpc>
          <a:spcPct val="100000"/>
        </a:lnSpc>
        <a:spcBef>
          <a:spcPts val="0"/>
        </a:spcBef>
        <a:spcAft>
          <a:spcPts val="0"/>
        </a:spcAft>
        <a:buClrTx/>
        <a:buSzTx/>
        <a:buFontTx/>
        <a:buNone/>
        <a:tabLst/>
        <a:defRPr b="1" baseline="0" cap="none" i="0" spc="0" strike="noStrike" sz="3500" u="none">
          <a:solidFill>
            <a:srgbClr val="1F497D"/>
          </a:solidFill>
          <a:uFillTx/>
          <a:latin typeface="+mn-lt"/>
          <a:ea typeface="+mn-ea"/>
          <a:cs typeface="+mn-cs"/>
          <a:sym typeface="Arial"/>
        </a:defRPr>
      </a:lvl9pPr>
    </p:titleStyle>
    <p:bodyStyle>
      <a:lvl1pPr marL="342900" marR="0" indent="-342900" algn="l" defTabSz="457200" rtl="0" latinLnBrk="0">
        <a:lnSpc>
          <a:spcPct val="100000"/>
        </a:lnSpc>
        <a:spcBef>
          <a:spcPts val="700"/>
        </a:spcBef>
        <a:spcAft>
          <a:spcPts val="0"/>
        </a:spcAft>
        <a:buClrTx/>
        <a:buSzPct val="100000"/>
        <a:buFont typeface="Arial"/>
        <a:buChar char="•"/>
        <a:tabLst/>
        <a:defRPr b="0" baseline="0" cap="none" i="0" spc="0" strike="noStrike" sz="3200" u="none">
          <a:solidFill>
            <a:srgbClr val="595959"/>
          </a:solidFill>
          <a:uFillTx/>
          <a:latin typeface="+mn-lt"/>
          <a:ea typeface="+mn-ea"/>
          <a:cs typeface="+mn-cs"/>
          <a:sym typeface="Arial"/>
        </a:defRPr>
      </a:lvl1pPr>
      <a:lvl2pPr marL="783771" marR="0" indent="-326571" algn="l" defTabSz="457200" rtl="0" latinLnBrk="0">
        <a:lnSpc>
          <a:spcPct val="100000"/>
        </a:lnSpc>
        <a:spcBef>
          <a:spcPts val="700"/>
        </a:spcBef>
        <a:spcAft>
          <a:spcPts val="0"/>
        </a:spcAft>
        <a:buClrTx/>
        <a:buSzPct val="100000"/>
        <a:buFont typeface="Arial"/>
        <a:buChar char="–"/>
        <a:tabLst/>
        <a:defRPr b="0" baseline="0" cap="none" i="0" spc="0" strike="noStrike" sz="3200" u="none">
          <a:solidFill>
            <a:srgbClr val="595959"/>
          </a:solidFill>
          <a:uFillTx/>
          <a:latin typeface="+mn-lt"/>
          <a:ea typeface="+mn-ea"/>
          <a:cs typeface="+mn-cs"/>
          <a:sym typeface="Arial"/>
        </a:defRPr>
      </a:lvl2pPr>
      <a:lvl3pPr marL="1219200" marR="0" indent="-304800" algn="l" defTabSz="457200" rtl="0" latinLnBrk="0">
        <a:lnSpc>
          <a:spcPct val="100000"/>
        </a:lnSpc>
        <a:spcBef>
          <a:spcPts val="700"/>
        </a:spcBef>
        <a:spcAft>
          <a:spcPts val="0"/>
        </a:spcAft>
        <a:buClrTx/>
        <a:buSzPct val="100000"/>
        <a:buFont typeface="Arial"/>
        <a:buChar char="•"/>
        <a:tabLst/>
        <a:defRPr b="0" baseline="0" cap="none" i="0" spc="0" strike="noStrike" sz="3200" u="none">
          <a:solidFill>
            <a:srgbClr val="595959"/>
          </a:solidFill>
          <a:uFillTx/>
          <a:latin typeface="+mn-lt"/>
          <a:ea typeface="+mn-ea"/>
          <a:cs typeface="+mn-cs"/>
          <a:sym typeface="Arial"/>
        </a:defRPr>
      </a:lvl3pPr>
      <a:lvl4pPr marL="1737360" marR="0" indent="-365760" algn="l" defTabSz="457200" rtl="0" latinLnBrk="0">
        <a:lnSpc>
          <a:spcPct val="100000"/>
        </a:lnSpc>
        <a:spcBef>
          <a:spcPts val="700"/>
        </a:spcBef>
        <a:spcAft>
          <a:spcPts val="0"/>
        </a:spcAft>
        <a:buClrTx/>
        <a:buSzPct val="100000"/>
        <a:buFont typeface="Arial"/>
        <a:buChar char="–"/>
        <a:tabLst/>
        <a:defRPr b="0" baseline="0" cap="none" i="0" spc="0" strike="noStrike" sz="3200" u="none">
          <a:solidFill>
            <a:srgbClr val="595959"/>
          </a:solidFill>
          <a:uFillTx/>
          <a:latin typeface="+mn-lt"/>
          <a:ea typeface="+mn-ea"/>
          <a:cs typeface="+mn-cs"/>
          <a:sym typeface="Arial"/>
        </a:defRPr>
      </a:lvl4pPr>
      <a:lvl5pPr marL="2194560" marR="0" indent="-365760" algn="l" defTabSz="457200" rtl="0" latinLnBrk="0">
        <a:lnSpc>
          <a:spcPct val="100000"/>
        </a:lnSpc>
        <a:spcBef>
          <a:spcPts val="700"/>
        </a:spcBef>
        <a:spcAft>
          <a:spcPts val="0"/>
        </a:spcAft>
        <a:buClrTx/>
        <a:buSzPct val="100000"/>
        <a:buFont typeface="Arial"/>
        <a:buChar char="»"/>
        <a:tabLst/>
        <a:defRPr b="0" baseline="0" cap="none" i="0" spc="0" strike="noStrike" sz="3200" u="none">
          <a:solidFill>
            <a:srgbClr val="595959"/>
          </a:solidFill>
          <a:uFillTx/>
          <a:latin typeface="+mn-lt"/>
          <a:ea typeface="+mn-ea"/>
          <a:cs typeface="+mn-cs"/>
          <a:sym typeface="Arial"/>
        </a:defRPr>
      </a:lvl5pPr>
      <a:lvl6pPr marL="2651760" marR="0" indent="-365760" algn="l" defTabSz="457200" rtl="0" latinLnBrk="0">
        <a:lnSpc>
          <a:spcPct val="100000"/>
        </a:lnSpc>
        <a:spcBef>
          <a:spcPts val="700"/>
        </a:spcBef>
        <a:spcAft>
          <a:spcPts val="0"/>
        </a:spcAft>
        <a:buClrTx/>
        <a:buSzPct val="100000"/>
        <a:buFont typeface="Arial"/>
        <a:buChar char="•"/>
        <a:tabLst/>
        <a:defRPr b="0" baseline="0" cap="none" i="0" spc="0" strike="noStrike" sz="3200" u="none">
          <a:solidFill>
            <a:srgbClr val="595959"/>
          </a:solidFill>
          <a:uFillTx/>
          <a:latin typeface="+mn-lt"/>
          <a:ea typeface="+mn-ea"/>
          <a:cs typeface="+mn-cs"/>
          <a:sym typeface="Arial"/>
        </a:defRPr>
      </a:lvl6pPr>
      <a:lvl7pPr marL="3108960" marR="0" indent="-365760" algn="l" defTabSz="457200" rtl="0" latinLnBrk="0">
        <a:lnSpc>
          <a:spcPct val="100000"/>
        </a:lnSpc>
        <a:spcBef>
          <a:spcPts val="700"/>
        </a:spcBef>
        <a:spcAft>
          <a:spcPts val="0"/>
        </a:spcAft>
        <a:buClrTx/>
        <a:buSzPct val="100000"/>
        <a:buFont typeface="Arial"/>
        <a:buChar char="•"/>
        <a:tabLst/>
        <a:defRPr b="0" baseline="0" cap="none" i="0" spc="0" strike="noStrike" sz="3200" u="none">
          <a:solidFill>
            <a:srgbClr val="595959"/>
          </a:solidFill>
          <a:uFillTx/>
          <a:latin typeface="+mn-lt"/>
          <a:ea typeface="+mn-ea"/>
          <a:cs typeface="+mn-cs"/>
          <a:sym typeface="Arial"/>
        </a:defRPr>
      </a:lvl7pPr>
      <a:lvl8pPr marL="3566159" marR="0" indent="-365759" algn="l" defTabSz="457200" rtl="0" latinLnBrk="0">
        <a:lnSpc>
          <a:spcPct val="100000"/>
        </a:lnSpc>
        <a:spcBef>
          <a:spcPts val="700"/>
        </a:spcBef>
        <a:spcAft>
          <a:spcPts val="0"/>
        </a:spcAft>
        <a:buClrTx/>
        <a:buSzPct val="100000"/>
        <a:buFont typeface="Arial"/>
        <a:buChar char="•"/>
        <a:tabLst/>
        <a:defRPr b="0" baseline="0" cap="none" i="0" spc="0" strike="noStrike" sz="3200" u="none">
          <a:solidFill>
            <a:srgbClr val="595959"/>
          </a:solidFill>
          <a:uFillTx/>
          <a:latin typeface="+mn-lt"/>
          <a:ea typeface="+mn-ea"/>
          <a:cs typeface="+mn-cs"/>
          <a:sym typeface="Arial"/>
        </a:defRPr>
      </a:lvl8pPr>
      <a:lvl9pPr marL="4023359" marR="0" indent="-365759" algn="l" defTabSz="457200" rtl="0" latinLnBrk="0">
        <a:lnSpc>
          <a:spcPct val="100000"/>
        </a:lnSpc>
        <a:spcBef>
          <a:spcPts val="700"/>
        </a:spcBef>
        <a:spcAft>
          <a:spcPts val="0"/>
        </a:spcAft>
        <a:buClrTx/>
        <a:buSzPct val="100000"/>
        <a:buFont typeface="Arial"/>
        <a:buChar char="•"/>
        <a:tabLst/>
        <a:defRPr b="0" baseline="0" cap="none" i="0" spc="0" strike="noStrike" sz="3200" u="none">
          <a:solidFill>
            <a:srgbClr val="595959"/>
          </a:solidFill>
          <a:uFillTx/>
          <a:latin typeface="+mn-lt"/>
          <a:ea typeface="+mn-ea"/>
          <a:cs typeface="+mn-cs"/>
          <a:sym typeface="Arial"/>
        </a:defRPr>
      </a:lvl9pPr>
    </p:bodyStyle>
    <p:otherStyle>
      <a:lvl1pPr marL="0" marR="0" indent="0" algn="r" defTabSz="4572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Arial"/>
        </a:defRPr>
      </a:lvl1pPr>
      <a:lvl2pPr marL="0" marR="0" indent="457200" algn="r" defTabSz="4572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Arial"/>
        </a:defRPr>
      </a:lvl2pPr>
      <a:lvl3pPr marL="0" marR="0" indent="914400" algn="r" defTabSz="4572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Arial"/>
        </a:defRPr>
      </a:lvl3pPr>
      <a:lvl4pPr marL="0" marR="0" indent="1371600" algn="r" defTabSz="4572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Arial"/>
        </a:defRPr>
      </a:lvl4pPr>
      <a:lvl5pPr marL="0" marR="0" indent="1828800" algn="r" defTabSz="4572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Arial"/>
        </a:defRPr>
      </a:lvl5pPr>
      <a:lvl6pPr marL="0" marR="0" indent="2286000" algn="r" defTabSz="4572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Arial"/>
        </a:defRPr>
      </a:lvl6pPr>
      <a:lvl7pPr marL="0" marR="0" indent="2743200" algn="r" defTabSz="4572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Arial"/>
        </a:defRPr>
      </a:lvl7pPr>
      <a:lvl8pPr marL="0" marR="0" indent="3200400" algn="r" defTabSz="4572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Arial"/>
        </a:defRPr>
      </a:lvl8pPr>
      <a:lvl9pPr marL="0" marR="0" indent="3657600" algn="r" defTabSz="4572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Arial"/>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tif"/><Relationship Id="rId3" Type="http://schemas.openxmlformats.org/officeDocument/2006/relationships/image" Target="../media/image2.tif"/></Relationships>

</file>

<file path=ppt/slides/_rels/slide11.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27" name="Immagine" descr="Immagine"/>
          <p:cNvPicPr>
            <a:picLocks noChangeAspect="1"/>
          </p:cNvPicPr>
          <p:nvPr/>
        </p:nvPicPr>
        <p:blipFill>
          <a:blip r:embed="rId2">
            <a:extLst/>
          </a:blip>
          <a:srcRect l="6899" t="0" r="0" b="0"/>
          <a:stretch>
            <a:fillRect/>
          </a:stretch>
        </p:blipFill>
        <p:spPr>
          <a:xfrm>
            <a:off x="1784308" y="-6072"/>
            <a:ext cx="6021646" cy="4796579"/>
          </a:xfrm>
          <a:prstGeom prst="rect">
            <a:avLst/>
          </a:prstGeom>
          <a:ln w="12700">
            <a:miter lim="400000"/>
          </a:ln>
        </p:spPr>
      </p:pic>
      <p:pic>
        <p:nvPicPr>
          <p:cNvPr id="128" name="Immagine" descr="Immagine"/>
          <p:cNvPicPr>
            <a:picLocks noChangeAspect="1"/>
          </p:cNvPicPr>
          <p:nvPr/>
        </p:nvPicPr>
        <p:blipFill>
          <a:blip r:embed="rId3">
            <a:extLst/>
          </a:blip>
          <a:stretch>
            <a:fillRect/>
          </a:stretch>
        </p:blipFill>
        <p:spPr>
          <a:xfrm>
            <a:off x="2274934" y="4318378"/>
            <a:ext cx="5029201" cy="152401"/>
          </a:xfrm>
          <a:prstGeom prst="rect">
            <a:avLst/>
          </a:prstGeom>
          <a:ln w="12700">
            <a:miter lim="400000"/>
          </a:ln>
        </p:spPr>
      </p:pic>
      <p:sp>
        <p:nvSpPr>
          <p:cNvPr id="129" name="Freccia"/>
          <p:cNvSpPr/>
          <p:nvPr/>
        </p:nvSpPr>
        <p:spPr>
          <a:xfrm rot="16214211">
            <a:off x="3819759" y="2955631"/>
            <a:ext cx="959653" cy="872173"/>
          </a:xfrm>
          <a:prstGeom prst="rightArrow">
            <a:avLst>
              <a:gd name="adj1" fmla="val 28968"/>
              <a:gd name="adj2" fmla="val 46355"/>
            </a:avLst>
          </a:prstGeom>
          <a:solidFill>
            <a:srgbClr val="8EFA00"/>
          </a:solidFill>
          <a:ln w="12700">
            <a:miter lim="400000"/>
          </a:ln>
        </p:spPr>
        <p:txBody>
          <a:bodyPr lIns="45719" rIns="45719" anchor="ctr"/>
          <a:lstStyle/>
          <a:p>
            <a:pPr/>
          </a:p>
        </p:txBody>
      </p:sp>
      <p:sp>
        <p:nvSpPr>
          <p:cNvPr id="130" name="avvio…"/>
          <p:cNvSpPr txBox="1"/>
          <p:nvPr/>
        </p:nvSpPr>
        <p:spPr>
          <a:xfrm>
            <a:off x="3873003" y="3530952"/>
            <a:ext cx="853789" cy="617363"/>
          </a:xfrm>
          <a:prstGeom prst="rect">
            <a:avLst/>
          </a:prstGeom>
          <a:solidFill>
            <a:srgbClr val="8EFA00"/>
          </a:solidFill>
          <a:ln w="12700">
            <a:miter lim="400000"/>
          </a:ln>
          <a:extLst>
            <a:ext uri="{C572A759-6A51-4108-AA02-DFA0A04FC94B}">
              <ma14:wrappingTextBoxFlag xmlns:ma14="http://schemas.microsoft.com/office/mac/drawingml/2011/main" val="1"/>
            </a:ext>
          </a:extLst>
        </p:spPr>
        <p:txBody>
          <a:bodyPr wrap="none" lIns="45719" rIns="45719">
            <a:spAutoFit/>
          </a:bodyPr>
          <a:lstStyle/>
          <a:p>
            <a:pPr algn="ctr">
              <a:defRPr b="1"/>
            </a:pPr>
            <a:r>
              <a:t>avvio</a:t>
            </a:r>
          </a:p>
          <a:p>
            <a:pPr algn="ctr">
              <a:defRPr b="1"/>
            </a:pPr>
            <a:r>
              <a:t>terapia</a:t>
            </a:r>
          </a:p>
        </p:txBody>
      </p:sp>
      <p:sp>
        <p:nvSpPr>
          <p:cNvPr id="131" name="persa al…"/>
          <p:cNvSpPr txBox="1"/>
          <p:nvPr/>
        </p:nvSpPr>
        <p:spPr>
          <a:xfrm>
            <a:off x="4536206" y="1108085"/>
            <a:ext cx="1120250" cy="529709"/>
          </a:xfrm>
          <a:prstGeom prst="rect">
            <a:avLst/>
          </a:prstGeom>
          <a:gradFill>
            <a:gsLst>
              <a:gs pos="0">
                <a:schemeClr val="accent4">
                  <a:hueOff val="-206663"/>
                  <a:satOff val="29896"/>
                  <a:lumOff val="29240"/>
                </a:schemeClr>
              </a:gs>
              <a:gs pos="35000">
                <a:srgbClr val="D8C9EE"/>
              </a:gs>
              <a:gs pos="100000">
                <a:schemeClr val="accent4">
                  <a:hueOff val="-242556"/>
                  <a:satOff val="32941"/>
                  <a:lumOff val="43328"/>
                </a:schemeClr>
              </a:gs>
            </a:gsLst>
            <a:lin ang="16200000"/>
          </a:gradFill>
          <a:ln w="12700">
            <a:solidFill>
              <a:srgbClr val="000000"/>
            </a:solidFill>
            <a:miter lim="400000"/>
          </a:ln>
          <a:extLst>
            <a:ext uri="{C572A759-6A51-4108-AA02-DFA0A04FC94B}">
              <ma14:wrappingTextBoxFlag xmlns:ma14="http://schemas.microsoft.com/office/mac/drawingml/2011/main" val="1"/>
            </a:ext>
          </a:extLst>
        </p:spPr>
        <p:txBody>
          <a:bodyPr lIns="45719" rIns="45719">
            <a:spAutoFit/>
          </a:bodyPr>
          <a:lstStyle/>
          <a:p>
            <a:pPr algn="ctr">
              <a:defRPr b="1" sz="1500"/>
            </a:pPr>
            <a:r>
              <a:t>persa al </a:t>
            </a:r>
          </a:p>
          <a:p>
            <a:pPr algn="ctr">
              <a:defRPr b="1" sz="1500"/>
            </a:pPr>
            <a:r>
              <a:t>follow-up</a:t>
            </a:r>
          </a:p>
        </p:txBody>
      </p:sp>
      <p:sp>
        <p:nvSpPr>
          <p:cNvPr id="132" name="180…"/>
          <p:cNvSpPr txBox="1"/>
          <p:nvPr/>
        </p:nvSpPr>
        <p:spPr>
          <a:xfrm>
            <a:off x="7376013" y="-39159"/>
            <a:ext cx="447547" cy="4613566"/>
          </a:xfrm>
          <a:prstGeom prst="rect">
            <a:avLst/>
          </a:prstGeom>
          <a:solidFill>
            <a:srgbClr val="FFFFFF"/>
          </a:solidFill>
          <a:ln w="12700">
            <a:miter lim="400000"/>
          </a:ln>
          <a:extLst>
            <a:ext uri="{C572A759-6A51-4108-AA02-DFA0A04FC94B}">
              <ma14:wrappingTextBoxFlag xmlns:ma14="http://schemas.microsoft.com/office/mac/drawingml/2011/main" val="1"/>
            </a:ext>
          </a:extLst>
        </p:spPr>
        <p:txBody>
          <a:bodyPr lIns="45719" rIns="45719">
            <a:spAutoFit/>
          </a:bodyPr>
          <a:lstStyle/>
          <a:p>
            <a:pPr>
              <a:spcBef>
                <a:spcPts val="400"/>
              </a:spcBef>
              <a:defRPr sz="1000"/>
            </a:pPr>
          </a:p>
          <a:p>
            <a:pPr>
              <a:spcBef>
                <a:spcPts val="400"/>
              </a:spcBef>
              <a:defRPr sz="1000"/>
            </a:pPr>
            <a:r>
              <a:t>180</a:t>
            </a:r>
          </a:p>
          <a:p>
            <a:pPr>
              <a:spcBef>
                <a:spcPts val="400"/>
              </a:spcBef>
              <a:defRPr sz="1000"/>
            </a:pPr>
            <a:r>
              <a:t>175</a:t>
            </a:r>
          </a:p>
          <a:p>
            <a:pPr>
              <a:spcBef>
                <a:spcPts val="400"/>
              </a:spcBef>
              <a:defRPr sz="1000"/>
            </a:pPr>
            <a:r>
              <a:t>170</a:t>
            </a:r>
          </a:p>
          <a:p>
            <a:pPr>
              <a:spcBef>
                <a:spcPts val="400"/>
              </a:spcBef>
              <a:defRPr sz="1000"/>
            </a:pPr>
            <a:r>
              <a:t>165</a:t>
            </a:r>
          </a:p>
          <a:p>
            <a:pPr>
              <a:spcBef>
                <a:spcPts val="400"/>
              </a:spcBef>
              <a:defRPr sz="1000"/>
            </a:pPr>
            <a:r>
              <a:t>160</a:t>
            </a:r>
          </a:p>
          <a:p>
            <a:pPr>
              <a:spcBef>
                <a:spcPts val="400"/>
              </a:spcBef>
              <a:defRPr sz="1000"/>
            </a:pPr>
            <a:r>
              <a:t>155</a:t>
            </a:r>
          </a:p>
          <a:p>
            <a:pPr>
              <a:spcBef>
                <a:spcPts val="400"/>
              </a:spcBef>
              <a:defRPr sz="1000"/>
            </a:pPr>
            <a:r>
              <a:t>150</a:t>
            </a:r>
          </a:p>
          <a:p>
            <a:pPr>
              <a:spcBef>
                <a:spcPts val="400"/>
              </a:spcBef>
              <a:defRPr sz="1000"/>
            </a:pPr>
            <a:r>
              <a:t>145</a:t>
            </a:r>
          </a:p>
          <a:p>
            <a:pPr>
              <a:spcBef>
                <a:spcPts val="400"/>
              </a:spcBef>
              <a:defRPr sz="1000"/>
            </a:pPr>
            <a:r>
              <a:t>140</a:t>
            </a:r>
          </a:p>
          <a:p>
            <a:pPr>
              <a:spcBef>
                <a:spcPts val="400"/>
              </a:spcBef>
              <a:defRPr sz="1000"/>
            </a:pPr>
            <a:r>
              <a:t>135</a:t>
            </a:r>
          </a:p>
          <a:p>
            <a:pPr>
              <a:spcBef>
                <a:spcPts val="400"/>
              </a:spcBef>
              <a:defRPr sz="1000"/>
            </a:pPr>
            <a:r>
              <a:t>130</a:t>
            </a:r>
          </a:p>
          <a:p>
            <a:pPr>
              <a:spcBef>
                <a:spcPts val="400"/>
              </a:spcBef>
              <a:defRPr sz="1000"/>
            </a:pPr>
            <a:r>
              <a:t>125</a:t>
            </a:r>
          </a:p>
          <a:p>
            <a:pPr>
              <a:spcBef>
                <a:spcPts val="400"/>
              </a:spcBef>
              <a:defRPr sz="1000"/>
            </a:pPr>
            <a:r>
              <a:t>120</a:t>
            </a:r>
          </a:p>
          <a:p>
            <a:pPr>
              <a:spcBef>
                <a:spcPts val="400"/>
              </a:spcBef>
              <a:defRPr sz="1000"/>
            </a:pPr>
            <a:r>
              <a:t>115</a:t>
            </a:r>
          </a:p>
          <a:p>
            <a:pPr>
              <a:spcBef>
                <a:spcPts val="400"/>
              </a:spcBef>
              <a:defRPr sz="1000"/>
            </a:pPr>
            <a:r>
              <a:t>110</a:t>
            </a:r>
          </a:p>
          <a:p>
            <a:pPr>
              <a:spcBef>
                <a:spcPts val="400"/>
              </a:spcBef>
              <a:defRPr sz="1000"/>
            </a:pPr>
            <a:r>
              <a:t>105</a:t>
            </a:r>
          </a:p>
          <a:p>
            <a:pPr>
              <a:spcBef>
                <a:spcPts val="400"/>
              </a:spcBef>
              <a:defRPr sz="1000"/>
            </a:pPr>
            <a:r>
              <a:t>100</a:t>
            </a:r>
          </a:p>
          <a:p>
            <a:pPr>
              <a:spcBef>
                <a:spcPts val="400"/>
              </a:spcBef>
              <a:defRPr sz="1000"/>
            </a:pPr>
            <a:r>
              <a:t>95</a:t>
            </a:r>
          </a:p>
          <a:p>
            <a:pPr>
              <a:spcBef>
                <a:spcPts val="400"/>
              </a:spcBef>
              <a:defRPr sz="1000"/>
            </a:pPr>
            <a:r>
              <a:t>90</a:t>
            </a:r>
          </a:p>
          <a:p>
            <a:pPr>
              <a:spcBef>
                <a:spcPts val="400"/>
              </a:spcBef>
              <a:defRPr sz="1000"/>
            </a:pPr>
            <a:r>
              <a:t>85</a:t>
            </a:r>
          </a:p>
          <a:p>
            <a:pPr>
              <a:spcBef>
                <a:spcPts val="400"/>
              </a:spcBef>
              <a:defRPr sz="1000"/>
            </a:pPr>
            <a:r>
              <a:t>80</a:t>
            </a:r>
          </a:p>
        </p:txBody>
      </p:sp>
      <p:sp>
        <p:nvSpPr>
          <p:cNvPr id="133" name="Altezza (cm)"/>
          <p:cNvSpPr txBox="1"/>
          <p:nvPr/>
        </p:nvSpPr>
        <p:spPr>
          <a:xfrm rot="16200000">
            <a:off x="866852" y="2045302"/>
            <a:ext cx="1374278" cy="350663"/>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a:r>
              <a:t>Altezza (cm)</a:t>
            </a:r>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5" name="Titolo 1"/>
          <p:cNvSpPr txBox="1"/>
          <p:nvPr>
            <p:ph type="title"/>
          </p:nvPr>
        </p:nvSpPr>
        <p:spPr>
          <a:prstGeom prst="rect">
            <a:avLst/>
          </a:prstGeom>
        </p:spPr>
        <p:txBody>
          <a:bodyPr/>
          <a:lstStyle/>
          <a:p>
            <a:pPr/>
            <a:r>
              <a:t>FOLLOW-UP</a:t>
            </a:r>
          </a:p>
        </p:txBody>
      </p:sp>
      <p:sp>
        <p:nvSpPr>
          <p:cNvPr id="136" name="Segnaposto contenuto 2"/>
          <p:cNvSpPr txBox="1"/>
          <p:nvPr>
            <p:ph type="body" idx="1"/>
          </p:nvPr>
        </p:nvSpPr>
        <p:spPr>
          <a:xfrm>
            <a:off x="457200" y="1200151"/>
            <a:ext cx="8229600" cy="3394472"/>
          </a:xfrm>
          <a:prstGeom prst="rect">
            <a:avLst/>
          </a:prstGeom>
        </p:spPr>
        <p:txBody>
          <a:bodyPr anchor="ctr"/>
          <a:lstStyle/>
          <a:p>
            <a:pPr>
              <a:lnSpc>
                <a:spcPct val="150000"/>
              </a:lnSpc>
              <a:spcBef>
                <a:spcPts val="0"/>
              </a:spcBef>
              <a:buFontTx/>
              <a:buChar char="❖"/>
              <a:defRPr sz="2000">
                <a:solidFill>
                  <a:srgbClr val="1F497D"/>
                </a:solidFill>
              </a:defRPr>
            </a:pPr>
            <a:r>
              <a:t>C. torna alla nostra osservazione all’età di 15 anni e mezzo, con una statura di 141.5 cm (-3.27 DS), peso 44.5 kg (-1.52 DS), BMI 22.23 kg/mq (0.42 DS), velocità di crescita 2.99 cm/anno </a:t>
            </a:r>
          </a:p>
          <a:p>
            <a:pPr>
              <a:lnSpc>
                <a:spcPct val="150000"/>
              </a:lnSpc>
              <a:spcBef>
                <a:spcPts val="0"/>
              </a:spcBef>
              <a:buFontTx/>
              <a:buChar char="❖"/>
              <a:defRPr sz="2000">
                <a:solidFill>
                  <a:srgbClr val="1F497D"/>
                </a:solidFill>
              </a:defRPr>
            </a:pPr>
            <a:r>
              <a:t>In terapia con rhGH al dosaggio di 31 </a:t>
            </a:r>
            <a:r>
              <a:t>μ</a:t>
            </a:r>
            <a:r>
              <a:t>g/kg/die - IGF-1 579 ng/ml (oltre il limite di laboratorio per età anagrafica, ma 1.07 DS per età ossea)</a:t>
            </a:r>
          </a:p>
          <a:p>
            <a:pPr>
              <a:lnSpc>
                <a:spcPct val="150000"/>
              </a:lnSpc>
              <a:spcBef>
                <a:spcPts val="0"/>
              </a:spcBef>
              <a:buFontTx/>
              <a:buChar char="❖"/>
              <a:defRPr sz="2000">
                <a:solidFill>
                  <a:srgbClr val="1F497D"/>
                </a:solidFill>
              </a:defRPr>
            </a:pPr>
            <a:r>
              <a:t>Ha avuto il menarca un anno prima, stadio puberale B5, età ossea di 13 anni (G&amp;P) - la previsione di statura finale è 146.7 cm ± 1.4</a:t>
            </a:r>
          </a:p>
        </p:txBody>
      </p:sp>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8" name="Titolo 1"/>
          <p:cNvSpPr txBox="1"/>
          <p:nvPr>
            <p:ph type="title"/>
          </p:nvPr>
        </p:nvSpPr>
        <p:spPr>
          <a:prstGeom prst="rect">
            <a:avLst/>
          </a:prstGeom>
        </p:spPr>
        <p:txBody>
          <a:bodyPr/>
          <a:lstStyle/>
          <a:p>
            <a:pPr/>
            <a:r>
              <a:t>CONCLUSIONI</a:t>
            </a:r>
          </a:p>
        </p:txBody>
      </p:sp>
      <p:sp>
        <p:nvSpPr>
          <p:cNvPr id="139" name="Segnaposto contenuto 2"/>
          <p:cNvSpPr txBox="1"/>
          <p:nvPr>
            <p:ph type="body" idx="1"/>
          </p:nvPr>
        </p:nvSpPr>
        <p:spPr>
          <a:xfrm>
            <a:off x="457200" y="1200151"/>
            <a:ext cx="8229600" cy="3394472"/>
          </a:xfrm>
          <a:prstGeom prst="rect">
            <a:avLst/>
          </a:prstGeom>
        </p:spPr>
        <p:txBody>
          <a:bodyPr anchor="ctr"/>
          <a:lstStyle/>
          <a:p>
            <a:pPr marL="329184" indent="-329184" defTabSz="438911">
              <a:lnSpc>
                <a:spcPct val="135000"/>
              </a:lnSpc>
              <a:spcBef>
                <a:spcPts val="0"/>
              </a:spcBef>
              <a:buFontTx/>
              <a:buChar char="❖"/>
              <a:defRPr sz="1919">
                <a:solidFill>
                  <a:srgbClr val="1F497D"/>
                </a:solidFill>
              </a:defRPr>
            </a:pPr>
            <a:r>
              <a:t>È necessario sollecitare le famiglie e i colleghi che, in caso di comorbidità, l’aspetto endocrinologico venga considerato per la sua importanza e non messo in secondo piano</a:t>
            </a:r>
          </a:p>
          <a:p>
            <a:pPr marL="329184" indent="-329184" defTabSz="438911">
              <a:lnSpc>
                <a:spcPct val="135000"/>
              </a:lnSpc>
              <a:spcBef>
                <a:spcPts val="0"/>
              </a:spcBef>
              <a:buFontTx/>
              <a:buChar char="❖"/>
              <a:defRPr sz="1919">
                <a:solidFill>
                  <a:srgbClr val="1F497D"/>
                </a:solidFill>
              </a:defRPr>
            </a:pPr>
            <a:r>
              <a:t>È fondamentale che un paziente venga seguito in maniera costante presso un centro, per ottimizzare il trattamento</a:t>
            </a:r>
          </a:p>
          <a:p>
            <a:pPr marL="329184" indent="-329184" defTabSz="438911">
              <a:lnSpc>
                <a:spcPct val="135000"/>
              </a:lnSpc>
              <a:spcBef>
                <a:spcPts val="0"/>
              </a:spcBef>
              <a:buFontTx/>
              <a:buChar char="❖"/>
              <a:defRPr sz="1919">
                <a:solidFill>
                  <a:srgbClr val="1F497D"/>
                </a:solidFill>
              </a:defRPr>
            </a:pPr>
            <a:r>
              <a:t>Il dosaggio impiegato nell’IRC deve essere sensibilmente più alto rispetto a quello comunemente usato nel GHD: l’utilizzo di dosaggi non adeguati non permette il raggiungimento di un guadagno statuale adeguato</a:t>
            </a:r>
          </a:p>
        </p:txBody>
      </p:sp>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1" name="Titolo 1"/>
          <p:cNvSpPr txBox="1"/>
          <p:nvPr>
            <p:ph type="title"/>
          </p:nvPr>
        </p:nvSpPr>
        <p:spPr>
          <a:prstGeom prst="rect">
            <a:avLst/>
          </a:prstGeom>
        </p:spPr>
        <p:txBody>
          <a:bodyPr/>
          <a:lstStyle/>
          <a:p>
            <a:pPr/>
            <a:r>
              <a:t>BIBLIOGRAFIA</a:t>
            </a:r>
          </a:p>
        </p:txBody>
      </p:sp>
      <p:sp>
        <p:nvSpPr>
          <p:cNvPr id="142" name="Segnaposto contenuto 2"/>
          <p:cNvSpPr txBox="1"/>
          <p:nvPr>
            <p:ph type="body" idx="1"/>
          </p:nvPr>
        </p:nvSpPr>
        <p:spPr>
          <a:xfrm>
            <a:off x="457200" y="1200151"/>
            <a:ext cx="8229600" cy="3394472"/>
          </a:xfrm>
          <a:prstGeom prst="rect">
            <a:avLst/>
          </a:prstGeom>
        </p:spPr>
        <p:txBody>
          <a:bodyPr anchor="ctr"/>
          <a:lstStyle/>
          <a:p>
            <a:pPr marL="325754" indent="-325754" defTabSz="434340">
              <a:lnSpc>
                <a:spcPct val="150000"/>
              </a:lnSpc>
              <a:spcBef>
                <a:spcPts val="0"/>
              </a:spcBef>
              <a:buFontTx/>
              <a:buChar char="❖"/>
              <a:defRPr sz="1710">
                <a:solidFill>
                  <a:srgbClr val="1F497D"/>
                </a:solidFill>
              </a:defRPr>
            </a:pPr>
            <a:r>
              <a:t>Haffner D, Schaefer F, Nissel R, et al. Effect of growth hormone treatment on the adult height of children with chronic renal failure. German Study Group for Growth Hormone Treatment in Chronic Renal Failure. N Engl J Med. 2000;343:923–9.</a:t>
            </a:r>
          </a:p>
          <a:p>
            <a:pPr marL="325754" indent="-325754" defTabSz="434340">
              <a:lnSpc>
                <a:spcPct val="150000"/>
              </a:lnSpc>
              <a:spcBef>
                <a:spcPts val="0"/>
              </a:spcBef>
              <a:buFontTx/>
              <a:buChar char="❖"/>
              <a:defRPr sz="1710">
                <a:solidFill>
                  <a:srgbClr val="1F497D"/>
                </a:solidFill>
              </a:defRPr>
            </a:pPr>
            <a:r>
              <a:t>Mehls O, Wühl E, Tönshoff B, et al. Growth hormone treatment in short children with chronic kidney disease. Acta Paediatr 2008;97:1159-64.</a:t>
            </a:r>
            <a:endParaRPr sz="2755"/>
          </a:p>
          <a:p>
            <a:pPr marL="325754" indent="-325754" defTabSz="434340">
              <a:lnSpc>
                <a:spcPct val="150000"/>
              </a:lnSpc>
              <a:spcBef>
                <a:spcPts val="0"/>
              </a:spcBef>
              <a:buFontTx/>
              <a:buChar char="❖"/>
              <a:defRPr sz="1710">
                <a:solidFill>
                  <a:srgbClr val="1F497D"/>
                </a:solidFill>
              </a:defRPr>
            </a:pPr>
            <a:r>
              <a:t>Tornese G. Efficacia e aderenza alla terapia con rhGH nell’insufficienza renale cronica. Exploring Growth. 2013;3(2):15-22.</a:t>
            </a:r>
            <a:endParaRPr sz="2755"/>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03" name="Titolo 1"/>
          <p:cNvSpPr txBox="1"/>
          <p:nvPr>
            <p:ph type="title"/>
          </p:nvPr>
        </p:nvSpPr>
        <p:spPr>
          <a:prstGeom prst="rect">
            <a:avLst/>
          </a:prstGeom>
        </p:spPr>
        <p:txBody>
          <a:bodyPr/>
          <a:lstStyle/>
          <a:p>
            <a:pPr>
              <a:defRPr sz="3600"/>
            </a:pPr>
            <a:r>
              <a:t>SE L’ENDOCRINOLOGO</a:t>
            </a:r>
          </a:p>
          <a:p>
            <a:pPr>
              <a:defRPr sz="3600"/>
            </a:pPr>
            <a:r>
              <a:t>PASSA IN SECONDO PIANO</a:t>
            </a:r>
          </a:p>
        </p:txBody>
      </p:sp>
      <p:sp>
        <p:nvSpPr>
          <p:cNvPr id="104" name="Sottotitolo 2"/>
          <p:cNvSpPr txBox="1"/>
          <p:nvPr>
            <p:ph type="body" sz="quarter" idx="1"/>
          </p:nvPr>
        </p:nvSpPr>
        <p:spPr>
          <a:prstGeom prst="rect">
            <a:avLst/>
          </a:prstGeom>
        </p:spPr>
        <p:txBody>
          <a:bodyPr anchor="ctr"/>
          <a:lstStyle/>
          <a:p>
            <a:pPr>
              <a:lnSpc>
                <a:spcPct val="80000"/>
              </a:lnSpc>
              <a:spcBef>
                <a:spcPts val="0"/>
              </a:spcBef>
              <a:defRPr b="1" i="1" sz="1900">
                <a:solidFill>
                  <a:srgbClr val="1F497D"/>
                </a:solidFill>
              </a:defRPr>
            </a:pPr>
            <a:r>
              <a:t>Gianluca Tornese, MD, PhD</a:t>
            </a:r>
            <a:endParaRPr sz="2800"/>
          </a:p>
          <a:p>
            <a:pPr>
              <a:lnSpc>
                <a:spcPct val="80000"/>
              </a:lnSpc>
              <a:spcBef>
                <a:spcPts val="0"/>
              </a:spcBef>
              <a:defRPr b="1" i="1" sz="1900">
                <a:solidFill>
                  <a:srgbClr val="1F497D"/>
                </a:solidFill>
              </a:defRPr>
            </a:pPr>
            <a:r>
              <a:t>IRCCS Burlo Garofolo - Trieste</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06" name="Titolo 1"/>
          <p:cNvSpPr txBox="1"/>
          <p:nvPr>
            <p:ph type="title"/>
          </p:nvPr>
        </p:nvSpPr>
        <p:spPr>
          <a:prstGeom prst="rect">
            <a:avLst/>
          </a:prstGeom>
        </p:spPr>
        <p:txBody>
          <a:bodyPr/>
          <a:lstStyle/>
          <a:p>
            <a:pPr/>
            <a:r>
              <a:t>ABSTRACT</a:t>
            </a:r>
          </a:p>
        </p:txBody>
      </p:sp>
      <p:sp>
        <p:nvSpPr>
          <p:cNvPr id="107" name="Segnaposto contenuto 2"/>
          <p:cNvSpPr txBox="1"/>
          <p:nvPr>
            <p:ph type="body" idx="1"/>
          </p:nvPr>
        </p:nvSpPr>
        <p:spPr>
          <a:xfrm>
            <a:off x="457200" y="1200151"/>
            <a:ext cx="8229600" cy="3394472"/>
          </a:xfrm>
          <a:prstGeom prst="rect">
            <a:avLst/>
          </a:prstGeom>
        </p:spPr>
        <p:txBody>
          <a:bodyPr anchor="ctr"/>
          <a:lstStyle/>
          <a:p>
            <a:pPr>
              <a:lnSpc>
                <a:spcPct val="135000"/>
              </a:lnSpc>
              <a:spcBef>
                <a:spcPts val="0"/>
              </a:spcBef>
              <a:buFontTx/>
              <a:buChar char="❖"/>
              <a:defRPr sz="2000">
                <a:solidFill>
                  <a:srgbClr val="1F497D"/>
                </a:solidFill>
              </a:defRPr>
            </a:pPr>
            <a:r>
              <a:t>Circa la metà degli individui affetti da insufficienza renale cronica (IRC) in età pediatrica ha una bassa statura da adulto</a:t>
            </a:r>
          </a:p>
          <a:p>
            <a:pPr>
              <a:lnSpc>
                <a:spcPct val="135000"/>
              </a:lnSpc>
              <a:spcBef>
                <a:spcPts val="0"/>
              </a:spcBef>
              <a:buFontTx/>
              <a:buChar char="❖"/>
              <a:defRPr sz="2000">
                <a:solidFill>
                  <a:srgbClr val="1F497D"/>
                </a:solidFill>
              </a:defRPr>
            </a:pPr>
            <a:r>
              <a:t>Il trattamento con somatropina aumenta la statura finale (1.6 DS in media) e il 65% dei pazienti trattati raggiunge una statura normale</a:t>
            </a:r>
          </a:p>
          <a:p>
            <a:pPr>
              <a:lnSpc>
                <a:spcPct val="135000"/>
              </a:lnSpc>
              <a:spcBef>
                <a:spcPts val="0"/>
              </a:spcBef>
              <a:buFontTx/>
              <a:buChar char="❖"/>
              <a:defRPr sz="2000">
                <a:solidFill>
                  <a:srgbClr val="1F497D"/>
                </a:solidFill>
              </a:defRPr>
            </a:pPr>
            <a:r>
              <a:t>Viene riportato il caso di una ragazza di 10.5 anni con IRC in cistinosi, che avvia trattamento con somatropina per bassa statura ma che, dopo il 1° anno, viene persa al follow-up</a:t>
            </a: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09" name="Titolo 1"/>
          <p:cNvSpPr txBox="1"/>
          <p:nvPr>
            <p:ph type="title"/>
          </p:nvPr>
        </p:nvSpPr>
        <p:spPr>
          <a:prstGeom prst="rect">
            <a:avLst/>
          </a:prstGeom>
        </p:spPr>
        <p:txBody>
          <a:bodyPr/>
          <a:lstStyle/>
          <a:p>
            <a:pPr/>
            <a:r>
              <a:t>BACKGROUND INDICAZIONE</a:t>
            </a:r>
          </a:p>
        </p:txBody>
      </p:sp>
      <p:sp>
        <p:nvSpPr>
          <p:cNvPr id="110" name="Segnaposto contenuto 2"/>
          <p:cNvSpPr txBox="1"/>
          <p:nvPr>
            <p:ph type="body" idx="1"/>
          </p:nvPr>
        </p:nvSpPr>
        <p:spPr>
          <a:xfrm>
            <a:off x="457200" y="1200151"/>
            <a:ext cx="8229600" cy="3394472"/>
          </a:xfrm>
          <a:prstGeom prst="rect">
            <a:avLst/>
          </a:prstGeom>
        </p:spPr>
        <p:txBody>
          <a:bodyPr anchor="ctr"/>
          <a:lstStyle/>
          <a:p>
            <a:pPr>
              <a:lnSpc>
                <a:spcPct val="135000"/>
              </a:lnSpc>
              <a:spcBef>
                <a:spcPts val="0"/>
              </a:spcBef>
              <a:buFontTx/>
              <a:buChar char="❖"/>
              <a:defRPr sz="1800">
                <a:solidFill>
                  <a:srgbClr val="1F497D"/>
                </a:solidFill>
              </a:defRPr>
            </a:pPr>
            <a:r>
              <a:t>Il difetto di crescita è un problema comune nei bambini con insufficienza renale cronica (IRC) ed ha un’origine multifattoriale, tra cui l’insensibilità all’azione del GH e le anomalie nell’asse GH-IGF-1, nonché una serie di problemi nutrizionali e metabolici (alimentazione inadeguata, acidosi metabolica, osteodistrofia renale) </a:t>
            </a:r>
            <a:r>
              <a:rPr i="1"/>
              <a:t>(Tornese G, 2013)</a:t>
            </a:r>
            <a:endParaRPr sz="2900"/>
          </a:p>
          <a:p>
            <a:pPr>
              <a:lnSpc>
                <a:spcPct val="135000"/>
              </a:lnSpc>
              <a:spcBef>
                <a:spcPts val="0"/>
              </a:spcBef>
              <a:buFontTx/>
              <a:buChar char="❖"/>
              <a:defRPr sz="1800">
                <a:solidFill>
                  <a:srgbClr val="1F497D"/>
                </a:solidFill>
              </a:defRPr>
            </a:pPr>
            <a:r>
              <a:t>I bambini con IRC raggiungono una statura definitiva al di sotto del potenziale genetico atteso nella maggioranza dei casi, e sotto -2 DS in circa la metà degli individui affetti </a:t>
            </a:r>
            <a:r>
              <a:rPr i="1"/>
              <a:t>(Mehls O, 2008)</a:t>
            </a: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2" name="Titolo 1"/>
          <p:cNvSpPr txBox="1"/>
          <p:nvPr>
            <p:ph type="title"/>
          </p:nvPr>
        </p:nvSpPr>
        <p:spPr>
          <a:prstGeom prst="rect">
            <a:avLst/>
          </a:prstGeom>
        </p:spPr>
        <p:txBody>
          <a:bodyPr/>
          <a:lstStyle/>
          <a:p>
            <a:pPr/>
            <a:r>
              <a:t>BACKGROUND INDICAZIONE</a:t>
            </a:r>
          </a:p>
        </p:txBody>
      </p:sp>
      <p:sp>
        <p:nvSpPr>
          <p:cNvPr id="113" name="Segnaposto contenuto 2"/>
          <p:cNvSpPr txBox="1"/>
          <p:nvPr>
            <p:ph type="body" idx="1"/>
          </p:nvPr>
        </p:nvSpPr>
        <p:spPr>
          <a:xfrm>
            <a:off x="457200" y="1200151"/>
            <a:ext cx="8229600" cy="3394472"/>
          </a:xfrm>
          <a:prstGeom prst="rect">
            <a:avLst/>
          </a:prstGeom>
        </p:spPr>
        <p:txBody>
          <a:bodyPr anchor="ctr"/>
          <a:lstStyle/>
          <a:p>
            <a:pPr>
              <a:lnSpc>
                <a:spcPct val="150000"/>
              </a:lnSpc>
              <a:spcBef>
                <a:spcPts val="0"/>
              </a:spcBef>
              <a:buFontTx/>
              <a:buChar char="❖"/>
              <a:defRPr sz="2000">
                <a:solidFill>
                  <a:srgbClr val="1F497D"/>
                </a:solidFill>
              </a:defRPr>
            </a:pPr>
            <a:r>
              <a:t>Dal 1993 negli Stati Uniti e dal 1995 in Europa è possibile utilizzare il trattamento con somatropina nei bambini con IRC (tipicamente identificati con un GFR &lt;75 mL/min/1.73 m</a:t>
            </a:r>
            <a:r>
              <a:rPr baseline="30000"/>
              <a:t>2</a:t>
            </a:r>
            <a:r>
              <a:t>) e scarsa crescita persistente con buoni risultati </a:t>
            </a:r>
            <a:r>
              <a:rPr i="1"/>
              <a:t>(Haffner D 2000)</a:t>
            </a:r>
          </a:p>
          <a:p>
            <a:pPr>
              <a:lnSpc>
                <a:spcPct val="150000"/>
              </a:lnSpc>
              <a:spcBef>
                <a:spcPts val="0"/>
              </a:spcBef>
              <a:buFontTx/>
              <a:buChar char="❖"/>
              <a:defRPr sz="2000">
                <a:solidFill>
                  <a:srgbClr val="1F497D"/>
                </a:solidFill>
              </a:defRPr>
            </a:pPr>
            <a:r>
              <a:t>Il trattamento </a:t>
            </a:r>
            <a:r>
              <a:rPr u="sng"/>
              <a:t>non</a:t>
            </a:r>
            <a:r>
              <a:t> è approvato nei ragazzi già puberi o sottoposti a trapianto</a:t>
            </a: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5" name="Titolo 1"/>
          <p:cNvSpPr txBox="1"/>
          <p:nvPr>
            <p:ph type="title"/>
          </p:nvPr>
        </p:nvSpPr>
        <p:spPr>
          <a:prstGeom prst="rect">
            <a:avLst/>
          </a:prstGeom>
        </p:spPr>
        <p:txBody>
          <a:bodyPr/>
          <a:lstStyle/>
          <a:p>
            <a:pPr/>
            <a:r>
              <a:t>BACKGROUND INDICAZIONE</a:t>
            </a:r>
          </a:p>
        </p:txBody>
      </p:sp>
      <p:sp>
        <p:nvSpPr>
          <p:cNvPr id="116" name="Segnaposto contenuto 2"/>
          <p:cNvSpPr txBox="1"/>
          <p:nvPr>
            <p:ph type="body" idx="1"/>
          </p:nvPr>
        </p:nvSpPr>
        <p:spPr>
          <a:xfrm>
            <a:off x="457200" y="1200151"/>
            <a:ext cx="8229600" cy="3394472"/>
          </a:xfrm>
          <a:prstGeom prst="rect">
            <a:avLst/>
          </a:prstGeom>
        </p:spPr>
        <p:txBody>
          <a:bodyPr anchor="ctr"/>
          <a:lstStyle/>
          <a:p>
            <a:pPr>
              <a:lnSpc>
                <a:spcPct val="150000"/>
              </a:lnSpc>
              <a:spcBef>
                <a:spcPts val="0"/>
              </a:spcBef>
              <a:buFontTx/>
              <a:buChar char="❖"/>
              <a:defRPr sz="2000">
                <a:solidFill>
                  <a:srgbClr val="1F497D"/>
                </a:solidFill>
              </a:defRPr>
            </a:pPr>
            <a:r>
              <a:t>Secondo la nota 39 dell’Agenzia Italiana del Farmaco (AIFA) possono accedere al trattamento con somatropina i pazienti con deficit staturale in IRC</a:t>
            </a:r>
          </a:p>
          <a:p>
            <a:pPr>
              <a:lnSpc>
                <a:spcPct val="150000"/>
              </a:lnSpc>
              <a:spcBef>
                <a:spcPts val="0"/>
              </a:spcBef>
              <a:buFontTx/>
              <a:buChar char="❖"/>
              <a:defRPr sz="2000">
                <a:solidFill>
                  <a:srgbClr val="1F497D"/>
                </a:solidFill>
              </a:defRPr>
            </a:pPr>
            <a:r>
              <a:t>La prescrizione è soggetta a piano terapeutico e la dose prevista è di 50 </a:t>
            </a:r>
            <a:r>
              <a:t>μ</a:t>
            </a:r>
            <a:r>
              <a:t>g/kg/die oppure 1,4 mg/m²/die; la terapia viene protratta fino al raggiungimento della statura definitiva</a:t>
            </a: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8" name="Titolo 1"/>
          <p:cNvSpPr txBox="1"/>
          <p:nvPr>
            <p:ph type="title"/>
          </p:nvPr>
        </p:nvSpPr>
        <p:spPr>
          <a:prstGeom prst="rect">
            <a:avLst/>
          </a:prstGeom>
        </p:spPr>
        <p:txBody>
          <a:bodyPr/>
          <a:lstStyle/>
          <a:p>
            <a:pPr/>
            <a:r>
              <a:t>PRESENTAZIONE DEL CASO</a:t>
            </a:r>
          </a:p>
        </p:txBody>
      </p:sp>
      <p:sp>
        <p:nvSpPr>
          <p:cNvPr id="119" name="Segnaposto contenuto 2"/>
          <p:cNvSpPr txBox="1"/>
          <p:nvPr>
            <p:ph type="body" idx="1"/>
          </p:nvPr>
        </p:nvSpPr>
        <p:spPr>
          <a:xfrm>
            <a:off x="457200" y="1200151"/>
            <a:ext cx="8229600" cy="3394472"/>
          </a:xfrm>
          <a:prstGeom prst="rect">
            <a:avLst/>
          </a:prstGeom>
        </p:spPr>
        <p:txBody>
          <a:bodyPr anchor="ctr"/>
          <a:lstStyle/>
          <a:p>
            <a:pPr marL="332613" indent="-332613" defTabSz="443484">
              <a:lnSpc>
                <a:spcPct val="150000"/>
              </a:lnSpc>
              <a:spcBef>
                <a:spcPts val="0"/>
              </a:spcBef>
              <a:buFontTx/>
              <a:buChar char="❖"/>
              <a:defRPr sz="1940">
                <a:solidFill>
                  <a:srgbClr val="1F497D"/>
                </a:solidFill>
              </a:defRPr>
            </a:pPr>
            <a:r>
              <a:t>Conosciamo C. all’età di 10 anni e mezzo, per bassa statura secondaria a insufficienza renale cronica in cistinosi nefropatica in terapia con cisteamina, ramipril, omeprazolo, calcitriolo, calcio, bicarbonato di sodio, fosfato, potassio, solfato ferroso, citrato di potassio e zinco</a:t>
            </a:r>
          </a:p>
          <a:p>
            <a:pPr marL="332613" indent="-332613" defTabSz="443484">
              <a:lnSpc>
                <a:spcPct val="150000"/>
              </a:lnSpc>
              <a:spcBef>
                <a:spcPts val="0"/>
              </a:spcBef>
              <a:buFontTx/>
              <a:buChar char="❖"/>
              <a:defRPr sz="1940">
                <a:solidFill>
                  <a:srgbClr val="1F497D"/>
                </a:solidFill>
              </a:defRPr>
            </a:pPr>
            <a:r>
              <a:t>Altezza 144.6 cm (-4.19 DS), peso 21.4 kg (-2.92 DS), BMI 16.29 kg/mq (-0.88 DS), prepubere</a:t>
            </a:r>
          </a:p>
          <a:p>
            <a:pPr marL="332613" indent="-332613" defTabSz="443484">
              <a:lnSpc>
                <a:spcPct val="150000"/>
              </a:lnSpc>
              <a:spcBef>
                <a:spcPts val="0"/>
              </a:spcBef>
              <a:buFontTx/>
              <a:buChar char="❖"/>
              <a:defRPr sz="1940">
                <a:solidFill>
                  <a:srgbClr val="1F497D"/>
                </a:solidFill>
              </a:defRPr>
            </a:pPr>
            <a:r>
              <a:t>Bersaglio genetico: 167.5 cm (0.92 DS)</a:t>
            </a:r>
          </a:p>
          <a:p>
            <a:pPr marL="332613" indent="-332613" defTabSz="443484">
              <a:lnSpc>
                <a:spcPct val="150000"/>
              </a:lnSpc>
              <a:spcBef>
                <a:spcPts val="0"/>
              </a:spcBef>
              <a:buFontTx/>
              <a:buChar char="❖"/>
              <a:defRPr sz="1940">
                <a:solidFill>
                  <a:srgbClr val="1F497D"/>
                </a:solidFill>
              </a:defRPr>
            </a:pPr>
            <a:r>
              <a:t>RX carpo sinistro: età ossea di circa 8 anni e 10 mesi (G&amp;P)</a:t>
            </a:r>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1" name="Titolo 1"/>
          <p:cNvSpPr txBox="1"/>
          <p:nvPr>
            <p:ph type="title"/>
          </p:nvPr>
        </p:nvSpPr>
        <p:spPr>
          <a:prstGeom prst="rect">
            <a:avLst/>
          </a:prstGeom>
        </p:spPr>
        <p:txBody>
          <a:bodyPr/>
          <a:lstStyle/>
          <a:p>
            <a:pPr/>
            <a:r>
              <a:t>TRATTAMENTO</a:t>
            </a:r>
          </a:p>
        </p:txBody>
      </p:sp>
      <p:sp>
        <p:nvSpPr>
          <p:cNvPr id="122" name="Segnaposto contenuto 2"/>
          <p:cNvSpPr txBox="1"/>
          <p:nvPr>
            <p:ph type="body" idx="1"/>
          </p:nvPr>
        </p:nvSpPr>
        <p:spPr>
          <a:xfrm>
            <a:off x="457200" y="1200151"/>
            <a:ext cx="8229600" cy="3394472"/>
          </a:xfrm>
          <a:prstGeom prst="rect">
            <a:avLst/>
          </a:prstGeom>
        </p:spPr>
        <p:txBody>
          <a:bodyPr anchor="ctr"/>
          <a:lstStyle/>
          <a:p>
            <a:pPr>
              <a:lnSpc>
                <a:spcPct val="150000"/>
              </a:lnSpc>
              <a:spcBef>
                <a:spcPts val="0"/>
              </a:spcBef>
              <a:buFontTx/>
              <a:buChar char="❖"/>
              <a:defRPr sz="2000">
                <a:solidFill>
                  <a:srgbClr val="1F497D"/>
                </a:solidFill>
              </a:defRPr>
            </a:pPr>
            <a:r>
              <a:t>Previa esecuzione di RM encefalo (senza mdc per eGFR &lt;60 mL/min/1.73 m</a:t>
            </a:r>
            <a:r>
              <a:rPr baseline="30000"/>
              <a:t>2</a:t>
            </a:r>
            <a:r>
              <a:t>) risultata nella norma, viene avviato il trattamento con somatropina al dosaggio iniziale di 28 </a:t>
            </a:r>
            <a:r>
              <a:t>μ</a:t>
            </a:r>
            <a:r>
              <a:t>g/kg/die, poi adeguato a 45 </a:t>
            </a:r>
            <a:r>
              <a:t>μ</a:t>
            </a:r>
            <a:r>
              <a:t>g/kg/die</a:t>
            </a:r>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4" name="Titolo 1"/>
          <p:cNvSpPr txBox="1"/>
          <p:nvPr>
            <p:ph type="title"/>
          </p:nvPr>
        </p:nvSpPr>
        <p:spPr>
          <a:prstGeom prst="rect">
            <a:avLst/>
          </a:prstGeom>
        </p:spPr>
        <p:txBody>
          <a:bodyPr/>
          <a:lstStyle/>
          <a:p>
            <a:pPr/>
            <a:r>
              <a:t>TRATTAMENTO</a:t>
            </a:r>
          </a:p>
        </p:txBody>
      </p:sp>
      <p:sp>
        <p:nvSpPr>
          <p:cNvPr id="125" name="Segnaposto contenuto 2"/>
          <p:cNvSpPr txBox="1"/>
          <p:nvPr>
            <p:ph type="body" idx="1"/>
          </p:nvPr>
        </p:nvSpPr>
        <p:spPr>
          <a:xfrm>
            <a:off x="457200" y="1200151"/>
            <a:ext cx="8229600" cy="3394472"/>
          </a:xfrm>
          <a:prstGeom prst="rect">
            <a:avLst/>
          </a:prstGeom>
        </p:spPr>
        <p:txBody>
          <a:bodyPr anchor="ctr"/>
          <a:lstStyle/>
          <a:p>
            <a:pPr>
              <a:lnSpc>
                <a:spcPct val="150000"/>
              </a:lnSpc>
              <a:spcBef>
                <a:spcPts val="0"/>
              </a:spcBef>
              <a:buFontTx/>
              <a:buChar char="❖"/>
              <a:defRPr sz="2000">
                <a:solidFill>
                  <a:srgbClr val="1F497D"/>
                </a:solidFill>
              </a:defRPr>
            </a:pPr>
            <a:r>
              <a:t>Dopo il 1° anno di trattamento l’aumento della statura è stato di +0.28 SDS, senza effetti collaterali</a:t>
            </a:r>
          </a:p>
          <a:p>
            <a:pPr>
              <a:lnSpc>
                <a:spcPct val="150000"/>
              </a:lnSpc>
              <a:spcBef>
                <a:spcPts val="0"/>
              </a:spcBef>
              <a:buFontTx/>
              <a:buChar char="❖"/>
              <a:defRPr sz="2000">
                <a:solidFill>
                  <a:srgbClr val="1F497D"/>
                </a:solidFill>
              </a:defRPr>
            </a:pPr>
            <a:r>
              <a:t>La famiglia, concentrata sulla patologia renale e per evitare multipli viaggi e accessi ospedalieri, viene persa al follow-up nel nostro centro ed effettua consulenze endocrinologiche presso i centri in cui viene valutata, senza adeguamento del dosaggio nel corso degli anni in base al peso della ragazza che, nel frattempo, avvia la pubertà</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Tema di Office">
  <a:themeElements>
    <a:clrScheme name="Tema di Offic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Tema di Office">
      <a:majorFont>
        <a:latin typeface="Helvetica"/>
        <a:ea typeface="Helvetica"/>
        <a:cs typeface="Helvetica"/>
      </a:majorFont>
      <a:minorFont>
        <a:latin typeface="Arial"/>
        <a:ea typeface="Arial"/>
        <a:cs typeface="Arial"/>
      </a:minorFont>
    </a:fontScheme>
    <a:fmtScheme name="Tema di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3000" dir="5400000">
              <a:srgbClr val="000000">
                <a:alpha val="35000"/>
              </a:srgbClr>
            </a:outerShdw>
          </a:effectLst>
        </a:effectStyle>
        <a:effectStyle>
          <a:effectLst>
            <a:outerShdw sx="100000" sy="100000" kx="0" ky="0" algn="b" rotWithShape="0" blurRad="38100" dist="23000" dir="5400000">
              <a:srgbClr val="000000">
                <a:alpha val="35000"/>
              </a:srgbClr>
            </a:outerShdw>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sx="100000" sy="100000" kx="0" ky="0" algn="b" rotWithShape="0" blurRad="38100" dist="23000" dir="5400000">
            <a:srgbClr val="000000">
              <a:alpha val="35000"/>
            </a:srgbClr>
          </a:outerShdw>
        </a:effectLst>
        <a:sp3d/>
      </a:spPr>
      <a:bodyPr rot="0" spcFirstLastPara="1" vertOverflow="overflow" horzOverflow="overflow" vert="horz" wrap="square" lIns="45719" tIns="45719" rIns="45719" bIns="45719" numCol="1" spcCol="38100" rtlCol="0" anchor="ctr" upright="0">
        <a:spAutoFit/>
      </a:bodyPr>
      <a:lstStyle>
        <a:def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outerShdw sx="100000" sy="100000" kx="0" ky="0" algn="b" rotWithShape="0" blurRad="38100" dist="20000" dir="5400000">
            <a:srgbClr val="000000">
              <a:alpha val="38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Tema di Office">
  <a:themeElements>
    <a:clrScheme name="Tema di Offic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Tema di Office">
      <a:majorFont>
        <a:latin typeface="Helvetica"/>
        <a:ea typeface="Helvetica"/>
        <a:cs typeface="Helvetica"/>
      </a:majorFont>
      <a:minorFont>
        <a:latin typeface="Arial"/>
        <a:ea typeface="Arial"/>
        <a:cs typeface="Arial"/>
      </a:minorFont>
    </a:fontScheme>
    <a:fmtScheme name="Tema di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3000" dir="5400000">
              <a:srgbClr val="000000">
                <a:alpha val="35000"/>
              </a:srgbClr>
            </a:outerShdw>
          </a:effectLst>
        </a:effectStyle>
        <a:effectStyle>
          <a:effectLst>
            <a:outerShdw sx="100000" sy="100000" kx="0" ky="0" algn="b" rotWithShape="0" blurRad="38100" dist="23000" dir="5400000">
              <a:srgbClr val="000000">
                <a:alpha val="35000"/>
              </a:srgbClr>
            </a:outerShdw>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sx="100000" sy="100000" kx="0" ky="0" algn="b" rotWithShape="0" blurRad="38100" dist="23000" dir="5400000">
            <a:srgbClr val="000000">
              <a:alpha val="35000"/>
            </a:srgbClr>
          </a:outerShdw>
        </a:effectLst>
        <a:sp3d/>
      </a:spPr>
      <a:bodyPr rot="0" spcFirstLastPara="1" vertOverflow="overflow" horzOverflow="overflow" vert="horz" wrap="square" lIns="45719" tIns="45719" rIns="45719" bIns="45719" numCol="1" spcCol="38100" rtlCol="0" anchor="ctr" upright="0">
        <a:spAutoFit/>
      </a:bodyPr>
      <a:lstStyle>
        <a:def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outerShdw sx="100000" sy="100000" kx="0" ky="0" algn="b" rotWithShape="0" blurRad="38100" dist="20000" dir="5400000">
            <a:srgbClr val="000000">
              <a:alpha val="38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